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74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12192000" cy="685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9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76019" y="1496390"/>
            <a:ext cx="9839960" cy="2113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1" u="heavy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1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12192000" h="457200">
                <a:moveTo>
                  <a:pt x="12192000" y="0"/>
                </a:moveTo>
                <a:lnTo>
                  <a:pt x="0" y="0"/>
                </a:lnTo>
                <a:lnTo>
                  <a:pt x="0" y="457200"/>
                </a:lnTo>
                <a:lnTo>
                  <a:pt x="12192000" y="4572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6334319"/>
            <a:ext cx="12192000" cy="66040"/>
          </a:xfrm>
          <a:custGeom>
            <a:avLst/>
            <a:gdLst/>
            <a:ahLst/>
            <a:cxnLst/>
            <a:rect l="l" t="t" r="r" b="b"/>
            <a:pathLst>
              <a:path w="12192000" h="66039">
                <a:moveTo>
                  <a:pt x="12192000" y="0"/>
                </a:moveTo>
                <a:lnTo>
                  <a:pt x="0" y="0"/>
                </a:lnTo>
                <a:lnTo>
                  <a:pt x="0" y="65998"/>
                </a:lnTo>
                <a:lnTo>
                  <a:pt x="12192000" y="65998"/>
                </a:lnTo>
                <a:lnTo>
                  <a:pt x="12192000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193533" y="1737867"/>
            <a:ext cx="9967595" cy="0"/>
          </a:xfrm>
          <a:custGeom>
            <a:avLst/>
            <a:gdLst/>
            <a:ahLst/>
            <a:cxnLst/>
            <a:rect l="l" t="t" r="r" b="b"/>
            <a:pathLst>
              <a:path w="9967595">
                <a:moveTo>
                  <a:pt x="0" y="0"/>
                </a:moveTo>
                <a:lnTo>
                  <a:pt x="9966972" y="0"/>
                </a:lnTo>
              </a:path>
            </a:pathLst>
          </a:custGeom>
          <a:ln w="6350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6019" y="407873"/>
            <a:ext cx="5528945" cy="1267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1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9300" y="1662130"/>
            <a:ext cx="10807700" cy="4455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1" u="heavy">
                <a:solidFill>
                  <a:srgbClr val="404040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hyperlink" Target="http://www.crossbooks.com/verse.asp?ref=1Jn%2B2%3A15-17" TargetMode="External"/><Relationship Id="rId4" Type="http://schemas.openxmlformats.org/officeDocument/2006/relationships/hyperlink" Target="http://www.crossbooks.com/verse.asp?ref=Ro%2B6%3A12" TargetMode="External"/><Relationship Id="rId3" Type="http://schemas.openxmlformats.org/officeDocument/2006/relationships/hyperlink" Target="http://www.crossbooks.com/verse.asp?ref=Jas%2B1%3A13-15" TargetMode="External"/><Relationship Id="rId2" Type="http://schemas.openxmlformats.org/officeDocument/2006/relationships/hyperlink" Target="http://www.crossbooks.com/verse.asp?ref=2Co%2B10%3A4-6" TargetMode="External"/><Relationship Id="rId1" Type="http://schemas.openxmlformats.org/officeDocument/2006/relationships/hyperlink" Target="http://www.crossbooks.com/verse.asp?ref=1Co%2B10%3A13-1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799" y="990295"/>
            <a:ext cx="9352280" cy="3278505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12700" marR="5080">
              <a:lnSpc>
                <a:spcPts val="7550"/>
              </a:lnSpc>
              <a:spcBef>
                <a:spcPts val="1465"/>
              </a:spcBef>
            </a:pPr>
            <a:r>
              <a:rPr sz="8800" b="1" i="1" spc="-55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8800" b="1" i="1" spc="-30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Fiery </a:t>
            </a:r>
            <a:r>
              <a:rPr sz="8800" b="1" i="1" spc="-45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Darts </a:t>
            </a:r>
            <a:endParaRPr sz="8800" b="1" i="1" spc="-45" dirty="0">
              <a:solidFill>
                <a:srgbClr val="252525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12700" marR="5080">
              <a:lnSpc>
                <a:spcPts val="7550"/>
              </a:lnSpc>
              <a:spcBef>
                <a:spcPts val="1465"/>
              </a:spcBef>
            </a:pPr>
            <a:r>
              <a:rPr sz="8800" b="1" i="1" spc="-50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--  </a:t>
            </a:r>
            <a:r>
              <a:rPr sz="8800" b="1" i="1" spc="-45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8800" b="1" i="1" spc="-305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8800" b="1" i="1" spc="-55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8800" b="1" i="1" spc="-15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8800" b="1" i="1" spc="-40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Them</a:t>
            </a:r>
            <a:endParaRPr sz="8800" b="1" i="1" spc="-40" dirty="0">
              <a:solidFill>
                <a:srgbClr val="252525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06" y="4953000"/>
            <a:ext cx="12189460" cy="1905000"/>
          </a:xfrm>
          <a:custGeom>
            <a:avLst/>
            <a:gdLst/>
            <a:ahLst/>
            <a:cxnLst/>
            <a:rect l="l" t="t" r="r" b="b"/>
            <a:pathLst>
              <a:path w="12189460" h="1905000">
                <a:moveTo>
                  <a:pt x="12188952" y="0"/>
                </a:moveTo>
                <a:lnTo>
                  <a:pt x="0" y="0"/>
                </a:lnTo>
                <a:lnTo>
                  <a:pt x="0" y="1905000"/>
                </a:lnTo>
                <a:lnTo>
                  <a:pt x="12188952" y="19050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06" y="4906136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7"/>
                </a:lnTo>
                <a:lnTo>
                  <a:pt x="12188952" y="64007"/>
                </a:lnTo>
                <a:lnTo>
                  <a:pt x="12188952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Text Box 5"/>
          <p:cNvSpPr txBox="1"/>
          <p:nvPr/>
        </p:nvSpPr>
        <p:spPr>
          <a:xfrm>
            <a:off x="152400" y="5029200"/>
            <a:ext cx="1193609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12065" marR="5080" indent="0" algn="just">
              <a:lnSpc>
                <a:spcPct val="80000"/>
              </a:lnSpc>
              <a:buClr>
                <a:srgbClr val="E38312"/>
              </a:buClr>
              <a:buSzPct val="97000"/>
              <a:buFont typeface="Arial" panose="020B0604020202020204"/>
              <a:buNone/>
              <a:tabLst>
                <a:tab pos="156210" algn="l"/>
              </a:tabLst>
            </a:pPr>
            <a:r>
              <a:rPr sz="4000" b="1" spc="-5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Ephesians 6:16 </a:t>
            </a:r>
            <a:r>
              <a:rPr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(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KJ</a:t>
            </a:r>
            <a:r>
              <a:rPr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V)</a:t>
            </a:r>
            <a:r>
              <a:rPr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 16 Above all, taking the shield of faith, wherewith ye shall be able to quench all the fiery darts of the wicked.</a:t>
            </a:r>
            <a:endParaRPr 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84580" y="1764919"/>
            <a:ext cx="10086975" cy="451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i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LET </a:t>
            </a:r>
            <a:r>
              <a:rPr sz="36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600" b="1" i="1" u="heavy" spc="-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HOLY </a:t>
            </a:r>
            <a:r>
              <a:rPr sz="36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SPIRIT </a:t>
            </a:r>
            <a:r>
              <a:rPr sz="36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SEARCH </a:t>
            </a:r>
            <a:r>
              <a:rPr sz="3600" b="1" i="1" u="heavy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YOUR</a:t>
            </a:r>
            <a:r>
              <a:rPr sz="3600" b="1" i="1" u="heavy" spc="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u="heavy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HEART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70000"/>
              </a:lnSpc>
            </a:pP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 marL="103505" marR="5080" indent="-91440" algn="just">
              <a:lnSpc>
                <a:spcPct val="80000"/>
              </a:lnSpc>
              <a:spcBef>
                <a:spcPts val="1960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b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(Psa </a:t>
            </a:r>
            <a:r>
              <a:rPr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139:23-24 </a:t>
            </a:r>
            <a:r>
              <a:rPr lang="en-US"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KJ</a:t>
            </a:r>
            <a:r>
              <a:rPr sz="36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V) </a:t>
            </a: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23 Search me, O God, and know my heart: try me, and know my thoughts:</a:t>
            </a:r>
            <a:r>
              <a:rPr lang="en-US"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24 And see if there be any wicked way in me, and lead me in the way everlasting.</a:t>
            </a:r>
            <a:endParaRPr sz="3600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E38312"/>
              </a:buClr>
              <a:buFont typeface="Arial" panose="020B0604020202020204"/>
              <a:buChar char="•"/>
            </a:pPr>
            <a:endParaRPr sz="2800">
              <a:latin typeface="Calibri" panose="020F0502020204030204" charset="0"/>
              <a:cs typeface="Calibri" panose="020F0502020204030204" charset="0"/>
            </a:endParaRPr>
          </a:p>
          <a:p>
            <a:pPr marL="155575" indent="-143510" algn="just">
              <a:lnSpc>
                <a:spcPct val="100000"/>
              </a:lnSpc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As He </a:t>
            </a:r>
            <a:r>
              <a:rPr sz="3600" b="1" i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Reveals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Things </a:t>
            </a:r>
            <a:r>
              <a:rPr sz="3600" b="1" i="1" spc="-1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600" b="1" i="1" spc="-6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You,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Act Upon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</a:t>
            </a:r>
            <a:r>
              <a:rPr sz="3600" b="1" i="1" spc="1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Revelation</a:t>
            </a:r>
            <a:endParaRPr sz="3600" b="1" i="1" spc="-10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84580" y="1677035"/>
            <a:ext cx="10152380" cy="468058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1105"/>
              </a:spcBef>
            </a:pPr>
            <a:r>
              <a:rPr sz="36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SHUT THE </a:t>
            </a:r>
            <a:r>
              <a:rPr sz="36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DOORS </a:t>
            </a:r>
            <a:r>
              <a:rPr sz="3600" b="1" i="1" u="heavy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6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600" b="1" i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ENEMY -- </a:t>
            </a:r>
            <a:r>
              <a:rPr sz="3600" b="1" i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CONTROL </a:t>
            </a:r>
            <a:r>
              <a:rPr sz="36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THE</a:t>
            </a:r>
            <a:r>
              <a:rPr sz="3600" b="1" i="1" u="heavy" spc="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GATES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 marL="103505" marR="5080" indent="-91440">
              <a:lnSpc>
                <a:spcPct val="90000"/>
              </a:lnSpc>
              <a:spcBef>
                <a:spcPts val="1395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i="1" spc="-1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Our</a:t>
            </a:r>
            <a:r>
              <a:rPr lang="en-US" sz="3600" i="1" spc="-1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i="1" spc="-1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i="1" spc="-2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Five </a:t>
            </a:r>
            <a:r>
              <a:rPr sz="3600" i="1" spc="-34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Senses</a:t>
            </a:r>
            <a:r>
              <a:rPr lang="en-US" sz="3600" i="1" spc="-34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i="1" spc="-34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i="1" spc="-1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Make </a:t>
            </a:r>
            <a:r>
              <a:rPr sz="3600" i="1" spc="-19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Up </a:t>
            </a:r>
            <a:r>
              <a:rPr sz="3600" i="1" spc="-26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600" i="1" spc="-1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"Gates" </a:t>
            </a:r>
            <a:r>
              <a:rPr sz="3600" i="1" spc="-40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lang="en-US" sz="3600" i="1" spc="-40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i="1" spc="-1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Our </a:t>
            </a:r>
            <a:r>
              <a:rPr sz="3600" i="1" spc="-114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Innermost  </a:t>
            </a:r>
            <a:r>
              <a:rPr sz="3600" i="1" spc="-16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Being. </a:t>
            </a:r>
            <a:r>
              <a:rPr sz="3600" i="1" spc="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It </a:t>
            </a:r>
            <a:r>
              <a:rPr sz="3600" i="1" spc="-2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Is </a:t>
            </a:r>
            <a:r>
              <a:rPr sz="3600" i="1" spc="-6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Vitally </a:t>
            </a:r>
            <a:r>
              <a:rPr sz="3600" i="1" spc="-5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Important </a:t>
            </a:r>
            <a:r>
              <a:rPr sz="3600" i="1" spc="-1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That </a:t>
            </a:r>
            <a:r>
              <a:rPr sz="3600" i="1" spc="-27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We </a:t>
            </a:r>
            <a:r>
              <a:rPr sz="3600" i="1" spc="-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Not </a:t>
            </a:r>
            <a:r>
              <a:rPr sz="3600" i="1" spc="-8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Allow </a:t>
            </a:r>
            <a:r>
              <a:rPr sz="3600" i="1" spc="-1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Anything</a:t>
            </a:r>
            <a:r>
              <a:rPr sz="3600" i="1" spc="-48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i="1" spc="-40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 </a:t>
            </a:r>
            <a:r>
              <a:rPr sz="3600" i="1" spc="-1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Enter </a:t>
            </a:r>
            <a:r>
              <a:rPr sz="3600" i="1" spc="-30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Us </a:t>
            </a:r>
            <a:r>
              <a:rPr sz="3600" i="1" spc="-1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That </a:t>
            </a:r>
            <a:r>
              <a:rPr sz="3600" i="1" spc="-2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Has </a:t>
            </a:r>
            <a:r>
              <a:rPr sz="3600" i="1" spc="-26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600" i="1" spc="-5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Ability </a:t>
            </a:r>
            <a:r>
              <a:rPr sz="3600" i="1" spc="-40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600" i="1" spc="-16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Destroy </a:t>
            </a:r>
            <a:r>
              <a:rPr sz="3600" i="1" spc="-19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From</a:t>
            </a:r>
            <a:r>
              <a:rPr sz="3600" i="1" spc="-19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i="1" spc="-5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Within.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 marL="155575" indent="-143510">
              <a:lnSpc>
                <a:spcPct val="100000"/>
              </a:lnSpc>
              <a:spcBef>
                <a:spcPts val="1020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600" b="1" i="1" spc="-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Key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Is </a:t>
            </a:r>
            <a:r>
              <a:rPr sz="3600" b="1" i="1" spc="-1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Be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Proactive-- Not</a:t>
            </a:r>
            <a:r>
              <a:rPr sz="3600" b="1" i="1" spc="9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Reactive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 marL="103505" marR="485140" indent="-91440">
              <a:lnSpc>
                <a:spcPts val="3460"/>
              </a:lnSpc>
              <a:spcBef>
                <a:spcPts val="1455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  <a:tab pos="2443480" algn="l"/>
              </a:tabLst>
            </a:pPr>
            <a:r>
              <a:rPr sz="3600" i="1" spc="-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Don’t </a:t>
            </a:r>
            <a:r>
              <a:rPr sz="3600" i="1" spc="-8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Allow </a:t>
            </a:r>
            <a:r>
              <a:rPr sz="3600" i="1" spc="-19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Things </a:t>
            </a:r>
            <a:r>
              <a:rPr sz="3600" i="1" spc="-6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Into </a:t>
            </a:r>
            <a:r>
              <a:rPr sz="3600" i="1" spc="-36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You </a:t>
            </a:r>
            <a:r>
              <a:rPr sz="3600" i="1" spc="-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Mind </a:t>
            </a:r>
            <a:r>
              <a:rPr sz="3600" i="1" spc="-18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And </a:t>
            </a:r>
            <a:r>
              <a:rPr sz="3600" i="1" spc="-229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Then </a:t>
            </a:r>
            <a:r>
              <a:rPr sz="3600" i="1" spc="-2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Try </a:t>
            </a:r>
            <a:r>
              <a:rPr sz="3600" i="1" spc="-18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And </a:t>
            </a:r>
            <a:r>
              <a:rPr sz="3600" i="1" spc="-18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Deal  </a:t>
            </a:r>
            <a:r>
              <a:rPr sz="3600" i="1" spc="-3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With</a:t>
            </a:r>
            <a:r>
              <a:rPr sz="3600" i="1" spc="-16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i="1" spc="-23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Them</a:t>
            </a:r>
            <a:r>
              <a:rPr sz="3600" i="1" spc="-1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i="1" spc="-8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--	</a:t>
            </a:r>
            <a:r>
              <a:rPr sz="3600" i="1" spc="-1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Control </a:t>
            </a:r>
            <a:r>
              <a:rPr sz="3600" i="1" spc="-26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</a:t>
            </a:r>
            <a:r>
              <a:rPr sz="3600" i="1" spc="-204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i="1" spc="-15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Gates!</a:t>
            </a:r>
            <a:endParaRPr sz="3600" i="1" spc="-155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84580" y="1686716"/>
            <a:ext cx="8300720" cy="418084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830"/>
              </a:spcBef>
            </a:pPr>
            <a:r>
              <a:rPr sz="2800" u="heavy" spc="-70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2800" b="1" i="1" u="heavy" spc="-204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/>
                <a:cs typeface="Arial" panose="020B0604020202020204"/>
              </a:rPr>
              <a:t>We </a:t>
            </a:r>
            <a:r>
              <a:rPr sz="2800" b="1" i="1" u="heavy" spc="-1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/>
                <a:cs typeface="Arial" panose="020B0604020202020204"/>
              </a:rPr>
              <a:t>Will </a:t>
            </a:r>
            <a:r>
              <a:rPr sz="2800" b="1" i="1" u="heavy" spc="-1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/>
                <a:cs typeface="Arial" panose="020B0604020202020204"/>
              </a:rPr>
              <a:t>Not </a:t>
            </a:r>
            <a:r>
              <a:rPr sz="2800" b="1" i="1" u="heavy" spc="-2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/>
                <a:cs typeface="Arial" panose="020B0604020202020204"/>
              </a:rPr>
              <a:t>Give </a:t>
            </a:r>
            <a:r>
              <a:rPr sz="2800" b="1" i="1" u="heavy" spc="-1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/>
                <a:cs typeface="Arial" panose="020B0604020202020204"/>
              </a:rPr>
              <a:t>Into </a:t>
            </a:r>
            <a:r>
              <a:rPr sz="2800" b="1" i="1" u="heavy" spc="-229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/>
                <a:cs typeface="Arial" panose="020B0604020202020204"/>
              </a:rPr>
              <a:t>Satan’s </a:t>
            </a:r>
            <a:r>
              <a:rPr sz="2800" b="1" i="1" u="heavy" spc="-1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/>
                <a:cs typeface="Arial" panose="020B0604020202020204"/>
              </a:rPr>
              <a:t>Strategy</a:t>
            </a:r>
            <a:r>
              <a:rPr sz="2800" b="1" i="1" u="heavy" spc="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/>
                <a:cs typeface="Arial" panose="020B0604020202020204"/>
              </a:rPr>
              <a:t> </a:t>
            </a:r>
            <a:r>
              <a:rPr sz="2800" b="1" i="1" u="heavy" spc="-1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Arial" panose="020B0604020202020204"/>
                <a:cs typeface="Arial" panose="020B0604020202020204"/>
              </a:rPr>
              <a:t>: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137160" indent="-125095">
              <a:lnSpc>
                <a:spcPct val="100000"/>
              </a:lnSpc>
              <a:spcBef>
                <a:spcPts val="735"/>
              </a:spcBef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</a:tabLst>
            </a:pPr>
            <a:r>
              <a:rPr sz="2800" i="1" spc="-24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We </a:t>
            </a:r>
            <a:r>
              <a:rPr sz="2800" i="1" spc="-3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Will </a:t>
            </a:r>
            <a:r>
              <a:rPr sz="2800" i="1" spc="-16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Contend </a:t>
            </a:r>
            <a:r>
              <a:rPr sz="2800" i="1" spc="-19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2800" i="1" spc="-229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2800" i="1" spc="-11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Faith </a:t>
            </a:r>
            <a:r>
              <a:rPr sz="2800" i="1" spc="-8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-- </a:t>
            </a:r>
            <a:r>
              <a:rPr sz="2800" i="1" spc="-24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Jude</a:t>
            </a:r>
            <a:r>
              <a:rPr sz="2800" i="1" spc="-12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i="1" spc="-10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1:3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137160" indent="-125095">
              <a:lnSpc>
                <a:spcPct val="100000"/>
              </a:lnSpc>
              <a:spcBef>
                <a:spcPts val="720"/>
              </a:spcBef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  <a:tab pos="3996690" algn="l"/>
              </a:tabLst>
            </a:pPr>
            <a:r>
              <a:rPr sz="2800" i="1" spc="-24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We </a:t>
            </a:r>
            <a:r>
              <a:rPr sz="2800" i="1" spc="-3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Will </a:t>
            </a:r>
            <a:r>
              <a:rPr sz="2800" i="1" spc="-17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Stand </a:t>
            </a:r>
            <a:r>
              <a:rPr sz="2800" i="1" spc="-13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Firm</a:t>
            </a:r>
            <a:r>
              <a:rPr sz="2800" i="1" spc="-11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i="1" spc="-10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In</a:t>
            </a:r>
            <a:r>
              <a:rPr sz="2800" i="1" spc="-14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i="1" spc="-23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The	</a:t>
            </a:r>
            <a:r>
              <a:rPr sz="2800" i="1" spc="-8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Spiritual </a:t>
            </a:r>
            <a:r>
              <a:rPr sz="2800" i="1" spc="-9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Armor </a:t>
            </a:r>
            <a:r>
              <a:rPr sz="2800" i="1" spc="-8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-- </a:t>
            </a:r>
            <a:r>
              <a:rPr sz="2800" i="1" spc="-26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Eph</a:t>
            </a:r>
            <a:r>
              <a:rPr sz="2800" i="1" spc="-32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i="1" spc="-12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6:13-14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137160" indent="-125095">
              <a:lnSpc>
                <a:spcPct val="100000"/>
              </a:lnSpc>
              <a:spcBef>
                <a:spcPts val="735"/>
              </a:spcBef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</a:tabLst>
            </a:pPr>
            <a:r>
              <a:rPr sz="2800" i="1" spc="-24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We </a:t>
            </a:r>
            <a:r>
              <a:rPr sz="2800" i="1" spc="-3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Will </a:t>
            </a:r>
            <a:r>
              <a:rPr sz="2800" i="1" spc="-10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Fight </a:t>
            </a:r>
            <a:r>
              <a:rPr sz="2800" i="1" spc="-23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2800" i="1" spc="-19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Good </a:t>
            </a:r>
            <a:r>
              <a:rPr sz="2800" i="1" spc="-10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Fight </a:t>
            </a:r>
            <a:r>
              <a:rPr sz="2800" i="1" spc="-14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2800" i="1" spc="-11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Faith </a:t>
            </a:r>
            <a:r>
              <a:rPr sz="2800" i="1" spc="-8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-- </a:t>
            </a:r>
            <a:r>
              <a:rPr sz="2800" i="1" spc="-14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1 </a:t>
            </a:r>
            <a:r>
              <a:rPr sz="2800" i="1" spc="-15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Tim</a:t>
            </a:r>
            <a:r>
              <a:rPr sz="2800" i="1" spc="-229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i="1" spc="-114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6:12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137160" indent="-125095">
              <a:lnSpc>
                <a:spcPct val="100000"/>
              </a:lnSpc>
              <a:spcBef>
                <a:spcPts val="730"/>
              </a:spcBef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</a:tabLst>
            </a:pPr>
            <a:r>
              <a:rPr sz="2800" i="1" spc="-24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We </a:t>
            </a:r>
            <a:r>
              <a:rPr sz="2800" i="1" spc="-3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Will </a:t>
            </a:r>
            <a:r>
              <a:rPr sz="2800" i="1" spc="-29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Say </a:t>
            </a:r>
            <a:r>
              <a:rPr sz="2800" i="1" spc="-5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‘No’ </a:t>
            </a:r>
            <a:r>
              <a:rPr sz="2800" i="1" spc="-35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2800" i="1" spc="-24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Sin </a:t>
            </a:r>
            <a:r>
              <a:rPr sz="2800" i="1" spc="-8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-- </a:t>
            </a:r>
            <a:r>
              <a:rPr sz="2800" i="1" spc="-14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1 </a:t>
            </a:r>
            <a:r>
              <a:rPr sz="2800" i="1" spc="-31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Jn</a:t>
            </a:r>
            <a:r>
              <a:rPr sz="2800" i="1" spc="-26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i="1" spc="-10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2:1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137160" indent="-125095">
              <a:lnSpc>
                <a:spcPct val="100000"/>
              </a:lnSpc>
              <a:spcBef>
                <a:spcPts val="720"/>
              </a:spcBef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</a:tabLst>
            </a:pPr>
            <a:r>
              <a:rPr sz="2800" i="1" spc="-24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We </a:t>
            </a:r>
            <a:r>
              <a:rPr sz="2800" i="1" spc="-15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Trust </a:t>
            </a:r>
            <a:r>
              <a:rPr sz="2800" i="1" spc="-22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God </a:t>
            </a:r>
            <a:r>
              <a:rPr sz="2800" i="1" spc="-36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2800" i="1" spc="-12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Deliver </a:t>
            </a:r>
            <a:r>
              <a:rPr sz="2800" i="1" spc="-27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Us </a:t>
            </a:r>
            <a:r>
              <a:rPr sz="2800" i="1" spc="-8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-- </a:t>
            </a:r>
            <a:r>
              <a:rPr sz="2800" i="1" spc="-28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Psa</a:t>
            </a:r>
            <a:r>
              <a:rPr sz="2800" i="1" spc="-114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i="1" spc="-12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140:7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137160" indent="-125095">
              <a:lnSpc>
                <a:spcPct val="100000"/>
              </a:lnSpc>
              <a:spcBef>
                <a:spcPts val="735"/>
              </a:spcBef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</a:tabLst>
            </a:pPr>
            <a:r>
              <a:rPr sz="2800" i="1" spc="-24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We </a:t>
            </a:r>
            <a:r>
              <a:rPr sz="2800" i="1" spc="-7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Allow </a:t>
            </a:r>
            <a:r>
              <a:rPr sz="2800" i="1" spc="-14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Christ </a:t>
            </a:r>
            <a:r>
              <a:rPr sz="2800" i="1" spc="-35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2800" i="1" spc="-12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Strengthen </a:t>
            </a:r>
            <a:r>
              <a:rPr sz="2800" i="1" spc="-27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Us </a:t>
            </a:r>
            <a:r>
              <a:rPr sz="2800" i="1" spc="-8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-- </a:t>
            </a:r>
            <a:r>
              <a:rPr sz="2800" i="1" spc="-14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2 </a:t>
            </a:r>
            <a:r>
              <a:rPr sz="2800" i="1" spc="-15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Tim</a:t>
            </a:r>
            <a:r>
              <a:rPr sz="2800" i="1" spc="-28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i="1" spc="-114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4:17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137160" indent="-125095">
              <a:lnSpc>
                <a:spcPct val="100000"/>
              </a:lnSpc>
              <a:spcBef>
                <a:spcPts val="730"/>
              </a:spcBef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</a:tabLst>
            </a:pPr>
            <a:r>
              <a:rPr sz="2800" i="1" spc="-24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We </a:t>
            </a:r>
            <a:r>
              <a:rPr sz="2800" i="1" spc="-17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Thank </a:t>
            </a:r>
            <a:r>
              <a:rPr sz="2800" i="1" spc="-22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God </a:t>
            </a:r>
            <a:r>
              <a:rPr sz="2800" i="1" spc="-20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2800" i="1" spc="-23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2800" i="1" spc="-9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Victory </a:t>
            </a:r>
            <a:r>
              <a:rPr sz="2800" i="1" spc="-10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2800" i="1" spc="-8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-- </a:t>
            </a:r>
            <a:r>
              <a:rPr sz="2800" i="1" spc="-145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1 </a:t>
            </a:r>
            <a:r>
              <a:rPr sz="2800" i="1" spc="-22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Cor</a:t>
            </a:r>
            <a:r>
              <a:rPr sz="2800" i="1" spc="7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i="1" spc="-120" dirty="0">
                <a:solidFill>
                  <a:srgbClr val="404040"/>
                </a:solidFill>
                <a:latin typeface="Arial" panose="020B0604020202020204"/>
                <a:cs typeface="Arial" panose="020B0604020202020204"/>
              </a:rPr>
              <a:t>15:57</a:t>
            </a:r>
            <a:endParaRPr sz="2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84580" y="1804543"/>
            <a:ext cx="10086340" cy="4424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105"/>
              </a:spcBef>
            </a:pPr>
            <a:r>
              <a:rPr sz="3600" b="1" i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RECOGNIZE </a:t>
            </a:r>
            <a:r>
              <a:rPr sz="36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6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SOURCE </a:t>
            </a:r>
            <a:r>
              <a:rPr sz="36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OF</a:t>
            </a:r>
            <a:r>
              <a:rPr sz="3600" b="1" i="1" u="heavy" spc="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CONFUSION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00000"/>
              </a:lnSpc>
            </a:pPr>
            <a:endParaRPr sz="4400">
              <a:latin typeface="Calibri" panose="020F0502020204030204" charset="0"/>
              <a:cs typeface="Calibri" panose="020F0502020204030204" charset="0"/>
            </a:endParaRPr>
          </a:p>
          <a:p>
            <a:pPr marL="103505" marR="5080" indent="-91440">
              <a:lnSpc>
                <a:spcPts val="3460"/>
              </a:lnSpc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(1 </a:t>
            </a:r>
            <a:r>
              <a:rPr sz="3600" b="1" spc="-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Cor. </a:t>
            </a:r>
            <a:r>
              <a:rPr sz="36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14:33). </a:t>
            </a:r>
            <a:r>
              <a:rPr sz="3600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"For </a:t>
            </a: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God </a:t>
            </a:r>
            <a:r>
              <a:rPr sz="36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is not </a:t>
            </a: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author </a:t>
            </a:r>
            <a:r>
              <a:rPr sz="3600" spc="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</a:t>
            </a:r>
            <a:r>
              <a:rPr sz="3600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confusion </a:t>
            </a:r>
            <a:r>
              <a:rPr sz="3600" spc="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but  </a:t>
            </a: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</a:t>
            </a:r>
            <a:r>
              <a:rPr sz="36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peace, </a:t>
            </a: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as </a:t>
            </a:r>
            <a:r>
              <a:rPr sz="36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in </a:t>
            </a: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all the </a:t>
            </a:r>
            <a:r>
              <a:rPr sz="36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churches </a:t>
            </a: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the</a:t>
            </a:r>
            <a:r>
              <a:rPr sz="3600" spc="-4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saints"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E38312"/>
              </a:buClr>
              <a:buFont typeface="Arial" panose="020B0604020202020204"/>
              <a:buChar char="•"/>
            </a:pPr>
            <a:endParaRPr sz="4800">
              <a:latin typeface="Calibri" panose="020F0502020204030204" charset="0"/>
              <a:cs typeface="Calibri" panose="020F0502020204030204" charset="0"/>
            </a:endParaRPr>
          </a:p>
          <a:p>
            <a:pPr marL="155575" indent="-143510">
              <a:lnSpc>
                <a:spcPct val="100000"/>
              </a:lnSpc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b="1" i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Refuse </a:t>
            </a:r>
            <a:r>
              <a:rPr sz="3600" b="1" i="1" spc="-1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600" b="1" i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Accept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Spirit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Confusion In </a:t>
            </a:r>
            <a:r>
              <a:rPr sz="3600" b="1" i="1" spc="-6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Your</a:t>
            </a:r>
            <a:r>
              <a:rPr sz="3600" b="1" i="1" spc="1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Mind.</a:t>
            </a:r>
            <a:endParaRPr sz="3600" b="1" i="1" spc="-5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84580" y="1677282"/>
            <a:ext cx="10293350" cy="442722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1105"/>
              </a:spcBef>
            </a:pPr>
            <a:r>
              <a:rPr sz="3600" b="1" i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EXTINGUISH </a:t>
            </a:r>
            <a:r>
              <a:rPr sz="36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600" b="1" i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FLAMING</a:t>
            </a:r>
            <a:r>
              <a:rPr sz="3600" b="1" i="1" u="heavy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ARROWS: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 marL="155575" indent="-143510">
              <a:lnSpc>
                <a:spcPct val="100000"/>
              </a:lnSpc>
              <a:spcBef>
                <a:spcPts val="1010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i="1" spc="-2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Recognize </a:t>
            </a:r>
            <a:r>
              <a:rPr sz="3600" i="1" spc="-18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Satan's Trick </a:t>
            </a:r>
            <a:r>
              <a:rPr sz="3600" i="1" spc="-40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lang="en-US" sz="3600" i="1" spc="-40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i="1" spc="-14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Question: </a:t>
            </a:r>
            <a:r>
              <a:rPr sz="3600" i="1" spc="-15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Did </a:t>
            </a:r>
            <a:r>
              <a:rPr sz="3600" i="1" spc="-2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God </a:t>
            </a:r>
            <a:r>
              <a:rPr sz="3600" i="1" spc="-19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Really </a:t>
            </a:r>
            <a:r>
              <a:rPr sz="3600" i="1" spc="-33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Say</a:t>
            </a:r>
            <a:r>
              <a:rPr sz="3600" i="1" spc="-2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i="1" spc="-16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That?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•"/>
            </a:pPr>
            <a:endParaRPr sz="3200">
              <a:latin typeface="Calibri" panose="020F0502020204030204" charset="0"/>
              <a:cs typeface="Calibri" panose="020F0502020204030204" charset="0"/>
            </a:endParaRPr>
          </a:p>
          <a:p>
            <a:pPr marL="137160" indent="-125095">
              <a:lnSpc>
                <a:spcPct val="100000"/>
              </a:lnSpc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</a:tabLst>
            </a:pPr>
            <a:r>
              <a:rPr sz="32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READ: </a:t>
            </a:r>
            <a:r>
              <a:rPr sz="32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2 </a:t>
            </a:r>
            <a:r>
              <a:rPr sz="32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Thessalonians</a:t>
            </a:r>
            <a:r>
              <a:rPr sz="3200" b="1" i="1" spc="4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200" b="1" i="1" spc="-3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2:1–12</a:t>
            </a:r>
            <a:endParaRPr sz="32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2800">
              <a:latin typeface="Calibri" panose="020F0502020204030204" charset="0"/>
              <a:cs typeface="Calibri" panose="020F0502020204030204" charset="0"/>
            </a:endParaRPr>
          </a:p>
          <a:p>
            <a:pPr marL="155575" indent="-143510">
              <a:lnSpc>
                <a:spcPct val="100000"/>
              </a:lnSpc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i="1" spc="-14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Everything </a:t>
            </a:r>
            <a:r>
              <a:rPr sz="3600" i="1" spc="-25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God </a:t>
            </a:r>
            <a:r>
              <a:rPr sz="3600" i="1" spc="-27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Has </a:t>
            </a:r>
            <a:r>
              <a:rPr sz="3600" i="1" spc="-18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Established </a:t>
            </a:r>
            <a:r>
              <a:rPr sz="3600" i="1" spc="-18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– </a:t>
            </a:r>
            <a:r>
              <a:rPr sz="3600" i="1" spc="-19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Evil </a:t>
            </a:r>
            <a:r>
              <a:rPr sz="3600" i="1" spc="-27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Has</a:t>
            </a:r>
            <a:r>
              <a:rPr sz="3600" i="1" spc="1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i="1" spc="-1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Attacked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 marL="103505" marR="527685" indent="-91440">
              <a:lnSpc>
                <a:spcPts val="3460"/>
              </a:lnSpc>
              <a:spcBef>
                <a:spcPts val="1455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If </a:t>
            </a:r>
            <a:r>
              <a:rPr sz="36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These </a:t>
            </a:r>
            <a:r>
              <a:rPr sz="3600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Arrows </a:t>
            </a:r>
            <a:r>
              <a:rPr sz="3600" spc="-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Penetrate </a:t>
            </a: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-- </a:t>
            </a:r>
            <a:r>
              <a:rPr sz="36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Their </a:t>
            </a:r>
            <a:r>
              <a:rPr sz="3600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Poison </a:t>
            </a:r>
            <a:r>
              <a:rPr sz="3600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Tips </a:t>
            </a: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Inject </a:t>
            </a:r>
            <a:r>
              <a:rPr sz="36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Lethal  Doses Of Unbelief </a:t>
            </a: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In </a:t>
            </a:r>
            <a:r>
              <a:rPr sz="36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Our </a:t>
            </a:r>
            <a:r>
              <a:rPr sz="3600" spc="-4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Very</a:t>
            </a:r>
            <a:r>
              <a:rPr sz="3600" spc="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Souls</a:t>
            </a:r>
            <a:endParaRPr sz="3600" spc="-5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84580" y="1804670"/>
            <a:ext cx="10883900" cy="4173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i="1" u="heavy" spc="-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TAKE </a:t>
            </a:r>
            <a:r>
              <a:rPr sz="3600" b="1" i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EVERY </a:t>
            </a:r>
            <a:r>
              <a:rPr sz="36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THOUGHT</a:t>
            </a:r>
            <a:r>
              <a:rPr sz="3600" b="1" i="1" u="heavy" spc="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CAPTIVE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 marL="137160" indent="-125095">
              <a:lnSpc>
                <a:spcPct val="100000"/>
              </a:lnSpc>
              <a:spcBef>
                <a:spcPts val="2585"/>
              </a:spcBef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</a:tabLst>
            </a:pPr>
            <a:r>
              <a:rPr sz="32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(2 Cor 10:5) </a:t>
            </a:r>
            <a:r>
              <a:rPr sz="3200" i="1" u="heavy" spc="-114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take </a:t>
            </a:r>
            <a:r>
              <a:rPr sz="3200" i="1" u="heavy" spc="-10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captive </a:t>
            </a:r>
            <a:r>
              <a:rPr sz="3200" i="1" u="heavy" spc="-1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every </a:t>
            </a:r>
            <a:r>
              <a:rPr sz="3200" i="1" u="heavy" spc="-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thought </a:t>
            </a:r>
            <a:r>
              <a:rPr sz="3200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200" i="1" u="heavy" spc="-17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make </a:t>
            </a:r>
            <a:r>
              <a:rPr sz="3200" i="1" u="heavy" spc="8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it </a:t>
            </a:r>
            <a:r>
              <a:rPr sz="3200" i="1" u="heavy" spc="-10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obedient </a:t>
            </a:r>
            <a:r>
              <a:rPr sz="3200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to</a:t>
            </a:r>
            <a:r>
              <a:rPr sz="3200" i="1" u="heavy" spc="-56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200" i="1" u="heavy" spc="-1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Christ</a:t>
            </a:r>
            <a:endParaRPr sz="32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E38312"/>
              </a:buClr>
              <a:buFont typeface="Arial" panose="020B0604020202020204"/>
              <a:buChar char="•"/>
            </a:pPr>
            <a:endParaRPr sz="2800">
              <a:latin typeface="Calibri" panose="020F0502020204030204" charset="0"/>
              <a:cs typeface="Calibri" panose="020F0502020204030204" charset="0"/>
            </a:endParaRPr>
          </a:p>
          <a:p>
            <a:pPr marL="137160" indent="-125095">
              <a:lnSpc>
                <a:spcPct val="100000"/>
              </a:lnSpc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</a:tabLst>
            </a:pP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200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Spirit 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God Enables Us </a:t>
            </a:r>
            <a:r>
              <a:rPr sz="3200" spc="-13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200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Win 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200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Battle 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The</a:t>
            </a:r>
            <a:r>
              <a:rPr sz="3200" spc="23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Mind</a:t>
            </a:r>
            <a:endParaRPr sz="32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E38312"/>
              </a:buClr>
              <a:buFont typeface="Arial" panose="020B0604020202020204"/>
              <a:buChar char="•"/>
            </a:pPr>
            <a:endParaRPr sz="2800">
              <a:latin typeface="Calibri" panose="020F0502020204030204" charset="0"/>
              <a:cs typeface="Calibri" panose="020F0502020204030204" charset="0"/>
            </a:endParaRPr>
          </a:p>
          <a:p>
            <a:pPr marL="137160" indent="-125095">
              <a:lnSpc>
                <a:spcPct val="100000"/>
              </a:lnSpc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</a:tabLst>
            </a:pPr>
            <a:r>
              <a:rPr sz="3200" spc="-13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200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Get Our 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Imaginations Under</a:t>
            </a:r>
            <a:r>
              <a:rPr sz="3200" spc="1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200" spc="-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Control</a:t>
            </a:r>
            <a:endParaRPr sz="32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E38312"/>
              </a:buClr>
              <a:buFont typeface="Arial" panose="020B0604020202020204"/>
              <a:buChar char="•"/>
            </a:pPr>
            <a:endParaRPr sz="2800">
              <a:latin typeface="Calibri" panose="020F0502020204030204" charset="0"/>
              <a:cs typeface="Calibri" panose="020F0502020204030204" charset="0"/>
            </a:endParaRPr>
          </a:p>
          <a:p>
            <a:pPr marL="137160" indent="-125095">
              <a:lnSpc>
                <a:spcPct val="100000"/>
              </a:lnSpc>
              <a:spcBef>
                <a:spcPts val="5"/>
              </a:spcBef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</a:tabLst>
            </a:pPr>
            <a:r>
              <a:rPr sz="32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Anything </a:t>
            </a:r>
            <a:r>
              <a:rPr sz="3200" b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That </a:t>
            </a:r>
            <a:r>
              <a:rPr sz="3200" b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Sets </a:t>
            </a:r>
            <a:r>
              <a:rPr sz="32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Itself Up </a:t>
            </a:r>
            <a:r>
              <a:rPr sz="3200" b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Against </a:t>
            </a:r>
            <a:r>
              <a:rPr sz="32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God = </a:t>
            </a:r>
            <a:r>
              <a:rPr sz="3200" b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Must </a:t>
            </a:r>
            <a:r>
              <a:rPr sz="32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Be</a:t>
            </a:r>
            <a:r>
              <a:rPr sz="3200" b="1" u="heavy" spc="2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2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Demolished</a:t>
            </a:r>
            <a:endParaRPr sz="3200" b="1" u="heavy" spc="-5" dirty="0">
              <a:solidFill>
                <a:srgbClr val="404040"/>
              </a:solidFill>
              <a:uFill>
                <a:solidFill>
                  <a:srgbClr val="404040"/>
                </a:solidFill>
              </a:u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96900" y="1677282"/>
            <a:ext cx="11227435" cy="451675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04140">
              <a:lnSpc>
                <a:spcPct val="100000"/>
              </a:lnSpc>
              <a:spcBef>
                <a:spcPts val="1105"/>
              </a:spcBef>
            </a:pPr>
            <a:r>
              <a:rPr sz="3100" u="heavy" spc="-80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100" b="1" i="1" u="heavy" spc="-30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CLAIM </a:t>
            </a:r>
            <a:r>
              <a:rPr lang="en-US" sz="3100" b="1" i="1" u="heavy" spc="-30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sz="3100" b="1" i="1" u="heavy" spc="-3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A</a:t>
            </a:r>
            <a:r>
              <a:rPr lang="en-US" sz="3100" b="1" i="1" u="heavy" spc="-3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sz="3100" b="1" i="1" u="heavy" spc="-37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100" b="1" i="1" u="heavy" spc="-3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SOUND </a:t>
            </a:r>
            <a:r>
              <a:rPr lang="en-US" sz="3100" b="1" i="1" u="heavy" spc="-35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sz="3100" b="1" i="1" u="heavy" spc="-10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MIND </a:t>
            </a:r>
            <a:r>
              <a:rPr sz="3100" b="1" i="1" u="heavy" spc="-509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AS </a:t>
            </a:r>
            <a:r>
              <a:rPr lang="en-US" sz="3100" b="1" i="1" u="heavy" spc="-509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   </a:t>
            </a:r>
            <a:r>
              <a:rPr sz="3100" b="1" i="1" u="heavy" spc="-3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GOD’S</a:t>
            </a:r>
            <a:r>
              <a:rPr lang="en-US" sz="3100" b="1" i="1" u="heavy" spc="-3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sz="3100" b="1" i="1" u="heavy" spc="-36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100" b="1" i="1" u="heavy" spc="-3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WILL </a:t>
            </a:r>
            <a:r>
              <a:rPr lang="en-US" sz="3100" b="1" i="1" u="heavy" spc="-3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sz="3100" b="1" i="1" u="heavy" spc="-4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FOR </a:t>
            </a:r>
            <a:r>
              <a:rPr lang="en-US" sz="3100" b="1" i="1" u="heavy" spc="-4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 </a:t>
            </a:r>
            <a:r>
              <a:rPr sz="3100" b="1" i="1" u="heavy" spc="-4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YOUR</a:t>
            </a:r>
            <a:r>
              <a:rPr lang="en-US" sz="3100" b="1" i="1" u="heavy" spc="-4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   </a:t>
            </a:r>
            <a:r>
              <a:rPr sz="3100" b="1" i="1" u="heavy" spc="-65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100" b="1" i="1" u="heavy" spc="-4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LI</a:t>
            </a:r>
            <a:r>
              <a:rPr lang="en-US" sz="3100" b="1" i="1" u="heavy" spc="-4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100" b="1" i="1" u="heavy" spc="-4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FE</a:t>
            </a:r>
            <a:endParaRPr sz="3100">
              <a:latin typeface="Calibri" panose="020F0502020204030204" charset="0"/>
              <a:cs typeface="Calibri" panose="020F0502020204030204" charset="0"/>
            </a:endParaRPr>
          </a:p>
          <a:p>
            <a:pPr marL="155575" indent="-143510">
              <a:lnSpc>
                <a:spcPct val="100000"/>
              </a:lnSpc>
              <a:spcBef>
                <a:spcPts val="1010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1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1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Source </a:t>
            </a:r>
            <a:r>
              <a:rPr sz="31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</a:t>
            </a:r>
            <a:r>
              <a:rPr sz="31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Mental </a:t>
            </a:r>
            <a:r>
              <a:rPr sz="31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Confusion </a:t>
            </a:r>
            <a:r>
              <a:rPr sz="31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Is </a:t>
            </a:r>
            <a:r>
              <a:rPr sz="31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</a:t>
            </a:r>
            <a:r>
              <a:rPr sz="3100" b="1" i="1" spc="-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1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Enemy</a:t>
            </a:r>
            <a:endParaRPr sz="3100">
              <a:latin typeface="Calibri" panose="020F0502020204030204" charset="0"/>
              <a:cs typeface="Calibri" panose="020F0502020204030204" charset="0"/>
            </a:endParaRPr>
          </a:p>
          <a:p>
            <a:pPr marL="155575" indent="-143510">
              <a:lnSpc>
                <a:spcPct val="100000"/>
              </a:lnSpc>
              <a:spcBef>
                <a:spcPts val="1020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1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1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Source </a:t>
            </a:r>
            <a:r>
              <a:rPr sz="31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</a:t>
            </a:r>
            <a:r>
              <a:rPr sz="31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 </a:t>
            </a:r>
            <a:r>
              <a:rPr sz="3100" b="1" i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Real </a:t>
            </a:r>
            <a:r>
              <a:rPr sz="31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Lasting </a:t>
            </a:r>
            <a:r>
              <a:rPr sz="3100" b="1" i="1" spc="-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Peace </a:t>
            </a:r>
            <a:r>
              <a:rPr sz="31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Is </a:t>
            </a:r>
            <a:r>
              <a:rPr sz="31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</a:t>
            </a:r>
            <a:r>
              <a:rPr sz="3100" b="1" i="1" spc="-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1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Lord</a:t>
            </a:r>
            <a:endParaRPr sz="3100">
              <a:latin typeface="Calibri" panose="020F0502020204030204" charset="0"/>
              <a:cs typeface="Calibri" panose="020F0502020204030204" charset="0"/>
            </a:endParaRPr>
          </a:p>
          <a:p>
            <a:pPr marL="104140" marR="5080" algn="just">
              <a:lnSpc>
                <a:spcPct val="90000"/>
              </a:lnSpc>
              <a:spcBef>
                <a:spcPts val="1405"/>
              </a:spcBef>
            </a:pPr>
            <a:r>
              <a:rPr sz="31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(John 14:27 </a:t>
            </a:r>
            <a:r>
              <a:rPr lang="en-US" sz="31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KJV</a:t>
            </a:r>
            <a:r>
              <a:rPr sz="31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)</a:t>
            </a:r>
            <a:r>
              <a:rPr sz="3100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27 Peace I leave with you, my peace I give unto you: not as the world giveth, give I unto you. Let not your heart be troubled, neither let it be afraid.</a:t>
            </a:r>
            <a:endParaRPr sz="3100" i="1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104140" marR="5080" algn="just">
              <a:lnSpc>
                <a:spcPct val="0"/>
              </a:lnSpc>
              <a:spcBef>
                <a:spcPts val="1405"/>
              </a:spcBef>
            </a:pPr>
            <a:endParaRPr sz="3100" i="1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104140" marR="5080" algn="just">
              <a:lnSpc>
                <a:spcPct val="90000"/>
              </a:lnSpc>
              <a:spcBef>
                <a:spcPts val="1405"/>
              </a:spcBef>
            </a:pPr>
            <a:r>
              <a:rPr sz="31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(Phil 4:7 </a:t>
            </a:r>
            <a:r>
              <a:rPr lang="en-US" sz="31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KJ</a:t>
            </a:r>
            <a:r>
              <a:rPr sz="31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V) </a:t>
            </a:r>
            <a:r>
              <a:rPr sz="3100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7 And the peace of God, which passeth all understanding, shall keep your hearts and minds through Christ Jesus.</a:t>
            </a:r>
            <a:endParaRPr sz="3100" i="1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73100" y="1804543"/>
            <a:ext cx="10930890" cy="40182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i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LET </a:t>
            </a:r>
            <a:r>
              <a:rPr sz="36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THE MIND OF </a:t>
            </a:r>
            <a:r>
              <a:rPr sz="36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CHRIST </a:t>
            </a:r>
            <a:r>
              <a:rPr sz="3600" b="1" i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BE IN</a:t>
            </a:r>
            <a:r>
              <a:rPr sz="3600" b="1" i="1" u="heavy" spc="-2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u="heavy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YOU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4000">
              <a:latin typeface="Calibri" panose="020F0502020204030204" charset="0"/>
              <a:cs typeface="Calibri" panose="020F0502020204030204" charset="0"/>
            </a:endParaRPr>
          </a:p>
          <a:p>
            <a:pPr marL="155575" indent="-143510">
              <a:lnSpc>
                <a:spcPct val="100000"/>
              </a:lnSpc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(Phil. </a:t>
            </a:r>
            <a:r>
              <a:rPr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2:5).</a:t>
            </a:r>
            <a:r>
              <a:rPr sz="36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"Let this mind be in </a:t>
            </a:r>
            <a:r>
              <a:rPr sz="3600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you </a:t>
            </a: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which </a:t>
            </a:r>
            <a:r>
              <a:rPr sz="3600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was </a:t>
            </a: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also in </a:t>
            </a:r>
            <a:r>
              <a:rPr sz="3600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Christ</a:t>
            </a:r>
            <a:r>
              <a:rPr sz="3600" spc="1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Jesus"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E38312"/>
              </a:buClr>
              <a:buFont typeface="Arial" panose="020B0604020202020204"/>
              <a:buChar char="•"/>
            </a:pPr>
            <a:endParaRPr sz="5400">
              <a:latin typeface="Calibri" panose="020F0502020204030204" charset="0"/>
              <a:cs typeface="Calibri" panose="020F0502020204030204" charset="0"/>
            </a:endParaRPr>
          </a:p>
          <a:p>
            <a:pPr marL="104140" marR="240030" indent="-91440">
              <a:lnSpc>
                <a:spcPts val="3460"/>
              </a:lnSpc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6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Best </a:t>
            </a:r>
            <a:r>
              <a:rPr sz="3600" b="1" i="1" spc="-3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Way </a:t>
            </a:r>
            <a:r>
              <a:rPr sz="3600" b="1" i="1" spc="-1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Change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Our Thinking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Is </a:t>
            </a:r>
            <a:r>
              <a:rPr sz="3600" b="1" i="1" spc="-1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Be </a:t>
            </a:r>
            <a:r>
              <a:rPr sz="3600" b="1" i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Renewed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In </a:t>
            </a:r>
            <a:r>
              <a:rPr sz="36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Our 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Minds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And</a:t>
            </a:r>
            <a:r>
              <a:rPr sz="3600" b="1" i="1" spc="-4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Thinking</a:t>
            </a:r>
            <a:endParaRPr sz="3600" b="1" i="1" spc="-5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84580" y="1764919"/>
            <a:ext cx="9592945" cy="4422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920" indent="-363855">
              <a:lnSpc>
                <a:spcPct val="100000"/>
              </a:lnSpc>
              <a:spcBef>
                <a:spcPts val="105"/>
              </a:spcBef>
              <a:buClr>
                <a:srgbClr val="E38312"/>
              </a:buClr>
              <a:buSzPct val="97000"/>
              <a:buFont typeface="Wingdings" panose="05000000000000000000"/>
              <a:buChar char=""/>
              <a:tabLst>
                <a:tab pos="376555" algn="l"/>
              </a:tabLst>
            </a:pP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Use </a:t>
            </a:r>
            <a:r>
              <a:rPr sz="3600" b="1" i="1" spc="-6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Your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Spiritual Armor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90000"/>
              </a:lnSpc>
              <a:spcBef>
                <a:spcPts val="35"/>
              </a:spcBef>
              <a:buClr>
                <a:srgbClr val="E38312"/>
              </a:buClr>
              <a:buFont typeface="Wingdings" panose="05000000000000000000"/>
              <a:buChar char=""/>
            </a:pPr>
            <a:endParaRPr sz="4400">
              <a:latin typeface="Calibri" panose="020F0502020204030204" charset="0"/>
              <a:cs typeface="Calibri" panose="020F0502020204030204" charset="0"/>
            </a:endParaRPr>
          </a:p>
          <a:p>
            <a:pPr marL="465455" indent="-453390">
              <a:lnSpc>
                <a:spcPct val="100000"/>
              </a:lnSpc>
              <a:buClr>
                <a:srgbClr val="E38312"/>
              </a:buClr>
              <a:buSzPct val="97000"/>
              <a:buFont typeface="Wingdings" panose="05000000000000000000"/>
              <a:buChar char=""/>
              <a:tabLst>
                <a:tab pos="466090" algn="l"/>
              </a:tabLst>
            </a:pP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Let The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Holy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Spirit Search </a:t>
            </a:r>
            <a:r>
              <a:rPr sz="3600" b="1" i="1" spc="-6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Your</a:t>
            </a:r>
            <a:r>
              <a:rPr sz="3600" b="1" i="1" spc="-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Heart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80000"/>
              </a:lnSpc>
              <a:spcBef>
                <a:spcPts val="45"/>
              </a:spcBef>
              <a:buClr>
                <a:srgbClr val="E38312"/>
              </a:buClr>
              <a:buFont typeface="Wingdings" panose="05000000000000000000"/>
              <a:buChar char=""/>
            </a:pPr>
            <a:endParaRPr sz="4400">
              <a:latin typeface="Calibri" panose="020F0502020204030204" charset="0"/>
              <a:cs typeface="Calibri" panose="020F0502020204030204" charset="0"/>
            </a:endParaRPr>
          </a:p>
          <a:p>
            <a:pPr marL="375920" indent="-363855">
              <a:lnSpc>
                <a:spcPct val="100000"/>
              </a:lnSpc>
              <a:spcBef>
                <a:spcPts val="5"/>
              </a:spcBef>
              <a:buClr>
                <a:srgbClr val="E38312"/>
              </a:buClr>
              <a:buSzPct val="97000"/>
              <a:buFont typeface="Wingdings" panose="05000000000000000000"/>
              <a:buChar char=""/>
              <a:tabLst>
                <a:tab pos="376555" algn="l"/>
              </a:tabLst>
            </a:pP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Shut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Door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(Gates) </a:t>
            </a:r>
            <a:r>
              <a:rPr sz="3600" b="1" i="1" spc="-13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600" b="1" i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Enemy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Control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</a:t>
            </a:r>
            <a:r>
              <a:rPr sz="3600" b="1" i="1" spc="8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Gates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70000"/>
              </a:lnSpc>
              <a:spcBef>
                <a:spcPts val="35"/>
              </a:spcBef>
              <a:buClr>
                <a:srgbClr val="E38312"/>
              </a:buClr>
              <a:buFont typeface="Wingdings" panose="05000000000000000000"/>
              <a:buChar char=""/>
            </a:pPr>
            <a:endParaRPr sz="4400">
              <a:latin typeface="Calibri" panose="020F0502020204030204" charset="0"/>
              <a:cs typeface="Calibri" panose="020F0502020204030204" charset="0"/>
            </a:endParaRPr>
          </a:p>
          <a:p>
            <a:pPr marL="375920" indent="-363855">
              <a:lnSpc>
                <a:spcPct val="100000"/>
              </a:lnSpc>
              <a:buClr>
                <a:srgbClr val="E38312"/>
              </a:buClr>
              <a:buSzPct val="97000"/>
              <a:buFont typeface="Wingdings" panose="05000000000000000000"/>
              <a:buChar char=""/>
              <a:tabLst>
                <a:tab pos="376555" algn="l"/>
              </a:tabLst>
            </a:pPr>
            <a:r>
              <a:rPr sz="3600" b="1" i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Recognize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Source Of </a:t>
            </a:r>
            <a:r>
              <a:rPr sz="36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Mental</a:t>
            </a:r>
            <a:r>
              <a:rPr sz="3600" b="1" i="1" spc="-3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Confusion</a:t>
            </a:r>
            <a:endParaRPr sz="3600" b="1" i="1" spc="-5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84580" y="2021205"/>
            <a:ext cx="9312910" cy="3752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920" indent="-363855">
              <a:lnSpc>
                <a:spcPct val="100000"/>
              </a:lnSpc>
              <a:spcBef>
                <a:spcPts val="105"/>
              </a:spcBef>
              <a:buClr>
                <a:srgbClr val="E38312"/>
              </a:buClr>
              <a:buSzPct val="97000"/>
              <a:buFont typeface="Wingdings" panose="05000000000000000000"/>
              <a:buChar char=""/>
              <a:tabLst>
                <a:tab pos="376555" algn="l"/>
              </a:tabLst>
            </a:pPr>
            <a:r>
              <a:rPr sz="40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Extinguish </a:t>
            </a:r>
            <a:r>
              <a:rPr sz="40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40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Flaming</a:t>
            </a:r>
            <a:r>
              <a:rPr sz="4000" b="1" i="1" spc="-5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Arrows</a:t>
            </a:r>
            <a:endParaRPr sz="4000">
              <a:latin typeface="Calibri" panose="020F0502020204030204" charset="0"/>
              <a:cs typeface="Calibri" panose="020F0502020204030204" charset="0"/>
            </a:endParaRPr>
          </a:p>
          <a:p>
            <a:pPr marL="375920" indent="-363855">
              <a:lnSpc>
                <a:spcPct val="100000"/>
              </a:lnSpc>
              <a:spcBef>
                <a:spcPts val="3320"/>
              </a:spcBef>
              <a:buClr>
                <a:srgbClr val="E38312"/>
              </a:buClr>
              <a:buSzPct val="97000"/>
              <a:buFont typeface="Wingdings" panose="05000000000000000000"/>
              <a:buChar char=""/>
              <a:tabLst>
                <a:tab pos="376555" algn="l"/>
              </a:tabLst>
            </a:pPr>
            <a:r>
              <a:rPr sz="4000" b="1" i="1" spc="-8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Take </a:t>
            </a:r>
            <a:r>
              <a:rPr sz="4000" b="1" i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Every </a:t>
            </a:r>
            <a:r>
              <a:rPr sz="40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Thought</a:t>
            </a:r>
            <a:r>
              <a:rPr sz="4000" b="1" i="1" spc="6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Captive</a:t>
            </a:r>
            <a:endParaRPr sz="4000">
              <a:latin typeface="Calibri" panose="020F0502020204030204" charset="0"/>
              <a:cs typeface="Calibri" panose="020F0502020204030204" charset="0"/>
            </a:endParaRPr>
          </a:p>
          <a:p>
            <a:pPr marL="465455" indent="-453390">
              <a:lnSpc>
                <a:spcPct val="100000"/>
              </a:lnSpc>
              <a:spcBef>
                <a:spcPts val="3315"/>
              </a:spcBef>
              <a:buClr>
                <a:srgbClr val="E38312"/>
              </a:buClr>
              <a:buSzPct val="97000"/>
              <a:buFont typeface="Wingdings" panose="05000000000000000000"/>
              <a:buChar char=""/>
              <a:tabLst>
                <a:tab pos="466090" algn="l"/>
              </a:tabLst>
            </a:pPr>
            <a:r>
              <a:rPr sz="40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Let </a:t>
            </a:r>
            <a:r>
              <a:rPr sz="40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This Mind </a:t>
            </a:r>
            <a:r>
              <a:rPr sz="40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Be In</a:t>
            </a:r>
            <a:r>
              <a:rPr sz="4000" b="1" i="1" spc="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b="1" i="1" spc="-8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You</a:t>
            </a:r>
            <a:endParaRPr sz="4000">
              <a:latin typeface="Calibri" panose="020F0502020204030204" charset="0"/>
              <a:cs typeface="Calibri" panose="020F0502020204030204" charset="0"/>
            </a:endParaRPr>
          </a:p>
          <a:p>
            <a:pPr marL="375920" indent="-363855">
              <a:lnSpc>
                <a:spcPct val="100000"/>
              </a:lnSpc>
              <a:spcBef>
                <a:spcPts val="3325"/>
              </a:spcBef>
              <a:buClr>
                <a:srgbClr val="E38312"/>
              </a:buClr>
              <a:buSzPct val="97000"/>
              <a:buFont typeface="Wingdings" panose="05000000000000000000"/>
              <a:buChar char=""/>
              <a:tabLst>
                <a:tab pos="376555" algn="l"/>
              </a:tabLst>
            </a:pPr>
            <a:r>
              <a:rPr sz="4000" b="1" i="1" spc="-2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Claim </a:t>
            </a:r>
            <a:r>
              <a:rPr sz="4000" b="1" i="1" spc="-3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 </a:t>
            </a:r>
            <a:r>
              <a:rPr lang="en-US" sz="4000" b="1" i="1" spc="-3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b="1" i="1" spc="-3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Sound</a:t>
            </a:r>
            <a:r>
              <a:rPr lang="en-US" sz="4000" b="1" i="1" spc="-3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b="1" i="1" spc="-3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b="1" i="1" spc="-13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Mind </a:t>
            </a:r>
            <a:r>
              <a:rPr sz="4000" b="1" i="1" spc="-4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As </a:t>
            </a:r>
            <a:r>
              <a:rPr lang="en-US" sz="4000" b="1" i="1" spc="-4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b="1" i="1" spc="-3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God’s</a:t>
            </a:r>
            <a:r>
              <a:rPr lang="en-US" sz="4000" b="1" i="1" spc="-3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b="1" i="1" spc="-3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b="1" i="1" spc="-1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Will </a:t>
            </a:r>
            <a:r>
              <a:rPr sz="4000" b="1" i="1" spc="-30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For </a:t>
            </a:r>
            <a:r>
              <a:rPr lang="en-US" sz="4000" b="1" i="1" spc="-30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b="1" i="1" spc="-3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Your</a:t>
            </a:r>
            <a:r>
              <a:rPr lang="en-US" sz="4000" b="1" i="1" spc="-3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b="1" i="1" spc="-2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b="1" i="1" spc="-254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Life</a:t>
            </a:r>
            <a:endParaRPr sz="4000" b="1" i="1" spc="-254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</a:t>
            </a:r>
            <a:r>
              <a:rPr sz="4800" spc="-40" dirty="0">
                <a:latin typeface="Calibri" panose="020F0502020204030204" charset="0"/>
                <a:cs typeface="Calibri" panose="020F0502020204030204" charset="0"/>
              </a:rPr>
              <a:t>Darts </a:t>
            </a:r>
            <a:r>
              <a:rPr sz="4800" spc="-55" dirty="0"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799" y="990295"/>
            <a:ext cx="9352280" cy="3278505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12700" marR="5080">
              <a:lnSpc>
                <a:spcPts val="7550"/>
              </a:lnSpc>
              <a:spcBef>
                <a:spcPts val="1465"/>
              </a:spcBef>
            </a:pPr>
            <a:r>
              <a:rPr sz="8800" b="1" i="1" spc="-55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8800" b="1" i="1" spc="-30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Fiery </a:t>
            </a:r>
            <a:r>
              <a:rPr sz="8800" b="1" i="1" spc="-45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Darts </a:t>
            </a:r>
            <a:endParaRPr sz="8800" b="1" i="1" spc="-45" dirty="0">
              <a:solidFill>
                <a:srgbClr val="252525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12700" marR="5080">
              <a:lnSpc>
                <a:spcPts val="7550"/>
              </a:lnSpc>
              <a:spcBef>
                <a:spcPts val="1465"/>
              </a:spcBef>
            </a:pPr>
            <a:r>
              <a:rPr sz="8800" b="1" i="1" spc="-50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--  </a:t>
            </a:r>
            <a:r>
              <a:rPr sz="8800" b="1" i="1" spc="-45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8800" b="1" i="1" spc="-305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8800" b="1" i="1" spc="-55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8800" b="1" i="1" spc="-15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8800" b="1" i="1" spc="-40" dirty="0">
                <a:solidFill>
                  <a:srgbClr val="252525"/>
                </a:solidFill>
                <a:latin typeface="Calibri" panose="020F0502020204030204" charset="0"/>
                <a:cs typeface="Calibri" panose="020F0502020204030204" charset="0"/>
              </a:rPr>
              <a:t>Them</a:t>
            </a:r>
            <a:endParaRPr sz="8800" b="1" i="1" spc="-40" dirty="0">
              <a:solidFill>
                <a:srgbClr val="252525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06" y="4953000"/>
            <a:ext cx="12189460" cy="1905000"/>
          </a:xfrm>
          <a:custGeom>
            <a:avLst/>
            <a:gdLst/>
            <a:ahLst/>
            <a:cxnLst/>
            <a:rect l="l" t="t" r="r" b="b"/>
            <a:pathLst>
              <a:path w="12189460" h="1905000">
                <a:moveTo>
                  <a:pt x="12188952" y="0"/>
                </a:moveTo>
                <a:lnTo>
                  <a:pt x="0" y="0"/>
                </a:lnTo>
                <a:lnTo>
                  <a:pt x="0" y="1905000"/>
                </a:lnTo>
                <a:lnTo>
                  <a:pt x="12188952" y="19050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BC572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506" y="4906136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7"/>
                </a:lnTo>
                <a:lnTo>
                  <a:pt x="12188952" y="64007"/>
                </a:lnTo>
                <a:lnTo>
                  <a:pt x="12188952" y="0"/>
                </a:lnTo>
                <a:close/>
              </a:path>
            </a:pathLst>
          </a:custGeom>
          <a:solidFill>
            <a:srgbClr val="E383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Text Box 5"/>
          <p:cNvSpPr txBox="1"/>
          <p:nvPr/>
        </p:nvSpPr>
        <p:spPr>
          <a:xfrm>
            <a:off x="152400" y="5029200"/>
            <a:ext cx="1193609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12065" marR="5080" indent="0" algn="just">
              <a:lnSpc>
                <a:spcPct val="80000"/>
              </a:lnSpc>
              <a:buClr>
                <a:srgbClr val="E38312"/>
              </a:buClr>
              <a:buSzPct val="97000"/>
              <a:buFont typeface="Arial" panose="020B0604020202020204"/>
              <a:buNone/>
              <a:tabLst>
                <a:tab pos="156210" algn="l"/>
              </a:tabLst>
            </a:pPr>
            <a:r>
              <a:rPr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2 Corinthians 2:11</a:t>
            </a:r>
            <a:r>
              <a:rPr lang="en-US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King James Version</a:t>
            </a:r>
            <a:endParaRPr sz="4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 marL="12065" marR="5080" indent="0" algn="just">
              <a:lnSpc>
                <a:spcPct val="80000"/>
              </a:lnSpc>
              <a:buClr>
                <a:srgbClr val="E38312"/>
              </a:buClr>
              <a:buSzPct val="97000"/>
              <a:buFont typeface="Arial" panose="020B0604020202020204"/>
              <a:buNone/>
              <a:tabLst>
                <a:tab pos="156210" algn="l"/>
              </a:tabLst>
            </a:pPr>
            <a:r>
              <a:rPr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11 Lest Satan should get an advantage of us: for we are not ignorant of his devices.</a:t>
            </a:r>
            <a:endParaRPr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alibri" panose="020F0502020204030204" charset="0"/>
              <a:cs typeface="Calibri" panose="020F0502020204030204" charset="0"/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3075" y="1854835"/>
            <a:ext cx="11489690" cy="552323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377825" marR="12065" indent="-365760" algn="just">
              <a:lnSpc>
                <a:spcPct val="96000"/>
              </a:lnSpc>
              <a:spcBef>
                <a:spcPts val="225"/>
              </a:spcBef>
              <a:buClr>
                <a:srgbClr val="E38312"/>
              </a:buClr>
              <a:buFont typeface="Arial" panose="020B0604020202020204"/>
              <a:buChar char="•"/>
              <a:tabLst>
                <a:tab pos="469900" algn="l"/>
              </a:tabLst>
            </a:pPr>
            <a:r>
              <a:rPr sz="2000" dirty="0">
                <a:latin typeface="Calibri" panose="020F0502020204030204" charset="0"/>
                <a:cs typeface="Calibri" panose="020F0502020204030204" charset="0"/>
              </a:rPr>
              <a:t>	</a:t>
            </a:r>
            <a:r>
              <a:rPr sz="32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fiery darts </a:t>
            </a:r>
            <a:r>
              <a:rPr sz="3200" b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refer </a:t>
            </a:r>
            <a:r>
              <a:rPr sz="32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2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2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combustible </a:t>
            </a:r>
            <a:r>
              <a:rPr sz="3200" b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arrowheads </a:t>
            </a:r>
            <a:r>
              <a:rPr sz="32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the 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javelin,  </a:t>
            </a:r>
            <a:r>
              <a:rPr sz="3200" spc="-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spear, </a:t>
            </a:r>
            <a:r>
              <a:rPr sz="3200" spc="-3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arrow, 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or dart </a:t>
            </a:r>
            <a:r>
              <a:rPr sz="32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that set </a:t>
            </a:r>
            <a:r>
              <a:rPr sz="3200" b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fire </a:t>
            </a:r>
            <a:r>
              <a:rPr sz="32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the fortifications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, </a:t>
            </a:r>
            <a:r>
              <a:rPr sz="32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ships, 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houses, </a:t>
            </a:r>
            <a:r>
              <a:rPr sz="3200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and </a:t>
            </a:r>
            <a:r>
              <a:rPr sz="3200" spc="6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even </a:t>
            </a:r>
            <a:r>
              <a:rPr sz="32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shields </a:t>
            </a:r>
            <a:r>
              <a:rPr sz="32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the </a:t>
            </a:r>
            <a:r>
              <a:rPr sz="3200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enemy made </a:t>
            </a:r>
            <a:r>
              <a:rPr sz="32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wood and</a:t>
            </a:r>
            <a:r>
              <a:rPr sz="3200" spc="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200" spc="-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leather.</a:t>
            </a:r>
            <a:endParaRPr sz="3200">
              <a:latin typeface="Calibri" panose="020F0502020204030204" charset="0"/>
              <a:cs typeface="Calibri" panose="020F0502020204030204" charset="0"/>
            </a:endParaRPr>
          </a:p>
          <a:p>
            <a:pPr marL="436245" marR="5080" indent="-424180" algn="just">
              <a:lnSpc>
                <a:spcPts val="3200"/>
              </a:lnSpc>
              <a:spcBef>
                <a:spcPts val="205"/>
              </a:spcBef>
              <a:buClr>
                <a:srgbClr val="E38312"/>
              </a:buClr>
              <a:buFont typeface="Arial" panose="020B0604020202020204"/>
              <a:buChar char="•"/>
              <a:tabLst>
                <a:tab pos="528320" algn="l"/>
              </a:tabLst>
            </a:pPr>
            <a:r>
              <a:rPr sz="2000" dirty="0">
                <a:latin typeface="Calibri" panose="020F0502020204030204" charset="0"/>
                <a:cs typeface="Calibri" panose="020F0502020204030204" charset="0"/>
              </a:rPr>
              <a:t>	</a:t>
            </a:r>
            <a:r>
              <a:rPr sz="3200" b="1" spc="-13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2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quench these fiery darts shields </a:t>
            </a:r>
            <a:r>
              <a:rPr sz="3200" b="1" spc="-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were </a:t>
            </a:r>
            <a:r>
              <a:rPr sz="3200" b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covered with </a:t>
            </a:r>
            <a:r>
              <a:rPr sz="32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metal (and/or  doused </a:t>
            </a:r>
            <a:r>
              <a:rPr sz="3200" b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with</a:t>
            </a:r>
            <a:r>
              <a:rPr sz="3200" b="1" spc="3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200" b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water).</a:t>
            </a:r>
            <a:endParaRPr sz="3200">
              <a:latin typeface="Calibri" panose="020F0502020204030204" charset="0"/>
              <a:cs typeface="Calibri" panose="020F0502020204030204" charset="0"/>
            </a:endParaRPr>
          </a:p>
          <a:p>
            <a:pPr marL="182880">
              <a:lnSpc>
                <a:spcPct val="100000"/>
              </a:lnSpc>
              <a:spcBef>
                <a:spcPts val="450"/>
              </a:spcBef>
            </a:pPr>
            <a:r>
              <a:rPr sz="3200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As 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applied to Christian warfare </a:t>
            </a:r>
            <a:r>
              <a:rPr sz="3200" spc="-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“</a:t>
            </a:r>
            <a:r>
              <a:rPr sz="3200" b="1" spc="-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FIERY DARTS” </a:t>
            </a:r>
            <a:r>
              <a:rPr sz="3200" b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refer  </a:t>
            </a:r>
            <a:r>
              <a:rPr sz="32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</a:t>
            </a:r>
            <a:r>
              <a:rPr sz="3200" b="1" spc="26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2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evil</a:t>
            </a:r>
            <a:r>
              <a:rPr lang="en-US" sz="32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2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thoughts, lusts, passions, and </a:t>
            </a:r>
            <a:r>
              <a:rPr sz="32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temptations </a:t>
            </a:r>
            <a:r>
              <a:rPr sz="32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of </a:t>
            </a:r>
            <a:r>
              <a:rPr sz="32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various</a:t>
            </a:r>
            <a:r>
              <a:rPr sz="3200" b="1" spc="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 </a:t>
            </a:r>
            <a:r>
              <a:rPr sz="32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kinds</a:t>
            </a:r>
            <a:endParaRPr sz="3200">
              <a:latin typeface="Calibri" panose="020F0502020204030204" charset="0"/>
              <a:cs typeface="Calibri" panose="020F0502020204030204" charset="0"/>
            </a:endParaRPr>
          </a:p>
          <a:p>
            <a:pPr marL="996950">
              <a:lnSpc>
                <a:spcPct val="100000"/>
              </a:lnSpc>
              <a:spcBef>
                <a:spcPts val="305"/>
              </a:spcBef>
            </a:pPr>
            <a:r>
              <a:rPr sz="3200" i="1" spc="-5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(</a:t>
            </a:r>
            <a:r>
              <a:rPr sz="3200" i="1" u="heavy" spc="-50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libri" panose="020F0502020204030204" charset="0"/>
                <a:cs typeface="Calibri" panose="020F0502020204030204" charset="0"/>
                <a:sym typeface="+mn-ea"/>
                <a:hlinkClick r:id="rId1"/>
              </a:rPr>
              <a:t>1Cor. </a:t>
            </a:r>
            <a:r>
              <a:rPr sz="3200" i="1" u="heavy" spc="-5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libri" panose="020F0502020204030204" charset="0"/>
                <a:cs typeface="Calibri" panose="020F0502020204030204" charset="0"/>
                <a:sym typeface="+mn-ea"/>
                <a:hlinkClick r:id="rId1"/>
              </a:rPr>
              <a:t>10:13-14</a:t>
            </a:r>
            <a:r>
              <a:rPr sz="3200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; </a:t>
            </a:r>
            <a:r>
              <a:rPr sz="3200" i="1" u="heavy" spc="-55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libri" panose="020F0502020204030204" charset="0"/>
                <a:cs typeface="Calibri" panose="020F0502020204030204" charset="0"/>
                <a:sym typeface="+mn-ea"/>
                <a:hlinkClick r:id="rId2"/>
              </a:rPr>
              <a:t>2Cor. </a:t>
            </a:r>
            <a:r>
              <a:rPr sz="3200" i="1" u="heavy" spc="-5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libri" panose="020F0502020204030204" charset="0"/>
                <a:cs typeface="Calibri" panose="020F0502020204030204" charset="0"/>
                <a:sym typeface="+mn-ea"/>
                <a:hlinkClick r:id="rId2"/>
              </a:rPr>
              <a:t>10:4-6</a:t>
            </a:r>
            <a:r>
              <a:rPr sz="3200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; </a:t>
            </a:r>
            <a:r>
              <a:rPr sz="3200" i="1" u="heavy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libri" panose="020F0502020204030204" charset="0"/>
                <a:cs typeface="Calibri" panose="020F0502020204030204" charset="0"/>
                <a:sym typeface="+mn-ea"/>
                <a:hlinkClick r:id="rId3"/>
              </a:rPr>
              <a:t>Jas. </a:t>
            </a:r>
            <a:r>
              <a:rPr sz="3200" i="1" u="heavy" spc="-5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libri" panose="020F0502020204030204" charset="0"/>
                <a:cs typeface="Calibri" panose="020F0502020204030204" charset="0"/>
                <a:sym typeface="+mn-ea"/>
                <a:hlinkClick r:id="rId3"/>
              </a:rPr>
              <a:t>1:13-15</a:t>
            </a:r>
            <a:r>
              <a:rPr sz="3200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; </a:t>
            </a:r>
            <a:r>
              <a:rPr sz="3200" i="1" u="heavy" spc="-5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libri" panose="020F0502020204030204" charset="0"/>
                <a:cs typeface="Calibri" panose="020F0502020204030204" charset="0"/>
                <a:sym typeface="+mn-ea"/>
                <a:hlinkClick r:id="rId4"/>
              </a:rPr>
              <a:t>Rom. 6:12</a:t>
            </a:r>
            <a:r>
              <a:rPr sz="3200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; </a:t>
            </a:r>
            <a:r>
              <a:rPr sz="3200" i="1" u="heavy" spc="-5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libri" panose="020F0502020204030204" charset="0"/>
                <a:cs typeface="Calibri" panose="020F0502020204030204" charset="0"/>
                <a:sym typeface="+mn-ea"/>
                <a:hlinkClick r:id="rId5"/>
              </a:rPr>
              <a:t>1Jn.</a:t>
            </a:r>
            <a:r>
              <a:rPr sz="3200" i="1" u="heavy" spc="135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libri" panose="020F0502020204030204" charset="0"/>
                <a:cs typeface="Calibri" panose="020F0502020204030204" charset="0"/>
                <a:sym typeface="+mn-ea"/>
                <a:hlinkClick r:id="rId5"/>
              </a:rPr>
              <a:t> </a:t>
            </a:r>
            <a:r>
              <a:rPr sz="3200" i="1" u="heavy" spc="-5" dirty="0">
                <a:solidFill>
                  <a:srgbClr val="2997E2"/>
                </a:solidFill>
                <a:uFill>
                  <a:solidFill>
                    <a:srgbClr val="2997E2"/>
                  </a:solidFill>
                </a:uFill>
                <a:latin typeface="Calibri" panose="020F0502020204030204" charset="0"/>
                <a:cs typeface="Calibri" panose="020F0502020204030204" charset="0"/>
                <a:sym typeface="+mn-ea"/>
                <a:hlinkClick r:id="rId5"/>
              </a:rPr>
              <a:t>2:15-17</a:t>
            </a:r>
            <a:r>
              <a:rPr sz="3200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  <a:sym typeface="+mn-ea"/>
              </a:rPr>
              <a:t>).</a:t>
            </a:r>
            <a:endParaRPr sz="3200">
              <a:latin typeface="Calibri" panose="020F0502020204030204" charset="0"/>
              <a:cs typeface="Calibri" panose="020F0502020204030204" charset="0"/>
            </a:endParaRPr>
          </a:p>
          <a:p>
            <a:pPr marL="12700">
              <a:lnSpc>
                <a:spcPct val="100000"/>
              </a:lnSpc>
              <a:spcBef>
                <a:spcPts val="1995"/>
              </a:spcBef>
            </a:pPr>
            <a:endParaRPr sz="3200">
              <a:latin typeface="Calibri" panose="020F0502020204030204" charset="0"/>
              <a:cs typeface="Calibri" panose="020F0502020204030204" charset="0"/>
            </a:endParaRPr>
          </a:p>
          <a:p>
            <a:pPr marL="469900" indent="-457200" algn="just">
              <a:lnSpc>
                <a:spcPts val="3240"/>
              </a:lnSpc>
              <a:buClr>
                <a:srgbClr val="E38312"/>
              </a:buClr>
              <a:buFont typeface="Arial" panose="020B0604020202020204"/>
              <a:buChar char="•"/>
              <a:tabLst>
                <a:tab pos="469900" algn="l"/>
              </a:tabLst>
            </a:pPr>
            <a:endParaRPr lang="en-US" sz="3200" b="1" spc="-5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49300" y="1662130"/>
            <a:ext cx="10807700" cy="4502785"/>
          </a:xfrm>
          <a:prstGeom prst="rect">
            <a:avLst/>
          </a:prstGeom>
        </p:spPr>
        <p:txBody>
          <a:bodyPr vert="horz" wrap="square" lIns="0" tIns="155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pc="-10" dirty="0">
                <a:latin typeface="Calibri" panose="020F0502020204030204" charset="0"/>
                <a:cs typeface="Calibri" panose="020F0502020204030204" charset="0"/>
              </a:rPr>
              <a:t>Satan </a:t>
            </a:r>
            <a:r>
              <a:rPr dirty="0">
                <a:latin typeface="Calibri" panose="020F0502020204030204" charset="0"/>
                <a:cs typeface="Calibri" panose="020F0502020204030204" charset="0"/>
              </a:rPr>
              <a:t>Is A</a:t>
            </a:r>
            <a:r>
              <a:rPr spc="-3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pc="-10" dirty="0">
                <a:latin typeface="Calibri" panose="020F0502020204030204" charset="0"/>
                <a:cs typeface="Calibri" panose="020F0502020204030204" charset="0"/>
              </a:rPr>
              <a:t>Deceiver</a:t>
            </a:r>
            <a:endParaRPr spc="-10" dirty="0">
              <a:latin typeface="Calibri" panose="020F0502020204030204" charset="0"/>
              <a:cs typeface="Calibri" panose="020F0502020204030204" charset="0"/>
            </a:endParaRPr>
          </a:p>
          <a:p>
            <a:pPr marL="146685" indent="-134620">
              <a:lnSpc>
                <a:spcPct val="100000"/>
              </a:lnSpc>
              <a:spcBef>
                <a:spcPts val="1055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47320" algn="l"/>
              </a:tabLst>
            </a:pPr>
            <a:r>
              <a:rPr sz="3000" u="none" spc="-5" dirty="0">
                <a:latin typeface="Calibri" panose="020F0502020204030204" charset="0"/>
                <a:cs typeface="Calibri" panose="020F0502020204030204" charset="0"/>
              </a:rPr>
              <a:t>Deception </a:t>
            </a:r>
            <a:r>
              <a:rPr sz="3000" u="none" spc="-65" dirty="0">
                <a:latin typeface="Calibri" panose="020F0502020204030204" charset="0"/>
                <a:cs typeface="Calibri" panose="020F0502020204030204" charset="0"/>
              </a:rPr>
              <a:t>Takes </a:t>
            </a:r>
            <a:r>
              <a:rPr sz="3000" u="none" spc="-10" dirty="0">
                <a:latin typeface="Calibri" panose="020F0502020204030204" charset="0"/>
                <a:cs typeface="Calibri" panose="020F0502020204030204" charset="0"/>
              </a:rPr>
              <a:t>Place </a:t>
            </a:r>
            <a:r>
              <a:rPr sz="3000" u="none" dirty="0">
                <a:latin typeface="Calibri" panose="020F0502020204030204" charset="0"/>
                <a:cs typeface="Calibri" panose="020F0502020204030204" charset="0"/>
              </a:rPr>
              <a:t>In The</a:t>
            </a:r>
            <a:r>
              <a:rPr sz="3000" u="none" spc="5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000" u="none" spc="-5" dirty="0">
                <a:latin typeface="Calibri" panose="020F0502020204030204" charset="0"/>
                <a:cs typeface="Calibri" panose="020F0502020204030204" charset="0"/>
              </a:rPr>
              <a:t>Mind</a:t>
            </a:r>
            <a:endParaRPr sz="3000">
              <a:latin typeface="Calibri" panose="020F0502020204030204" charset="0"/>
              <a:cs typeface="Calibri" panose="020F0502020204030204" charset="0"/>
            </a:endParaRPr>
          </a:p>
          <a:p>
            <a:pPr marL="146685" indent="-134620">
              <a:lnSpc>
                <a:spcPct val="100000"/>
              </a:lnSpc>
              <a:spcBef>
                <a:spcPts val="1030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47320" algn="l"/>
              </a:tabLst>
            </a:pPr>
            <a:r>
              <a:rPr sz="3000" u="none" spc="-10" dirty="0">
                <a:latin typeface="Calibri" panose="020F0502020204030204" charset="0"/>
                <a:cs typeface="Calibri" panose="020F0502020204030204" charset="0"/>
              </a:rPr>
              <a:t>Satan </a:t>
            </a:r>
            <a:r>
              <a:rPr sz="3000" u="none" spc="-5" dirty="0">
                <a:latin typeface="Calibri" panose="020F0502020204030204" charset="0"/>
                <a:cs typeface="Calibri" panose="020F0502020204030204" charset="0"/>
              </a:rPr>
              <a:t>Always </a:t>
            </a:r>
            <a:r>
              <a:rPr sz="3000" u="none" spc="-15" dirty="0">
                <a:latin typeface="Calibri" panose="020F0502020204030204" charset="0"/>
                <a:cs typeface="Calibri" panose="020F0502020204030204" charset="0"/>
              </a:rPr>
              <a:t>Distorts</a:t>
            </a:r>
            <a:r>
              <a:rPr sz="3000" u="none" spc="15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000" u="none" spc="-30" dirty="0">
                <a:latin typeface="Calibri" panose="020F0502020204030204" charset="0"/>
                <a:cs typeface="Calibri" panose="020F0502020204030204" charset="0"/>
              </a:rPr>
              <a:t>Truth</a:t>
            </a:r>
            <a:endParaRPr sz="30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80000"/>
              </a:lnSpc>
              <a:spcBef>
                <a:spcPts val="20"/>
              </a:spcBef>
              <a:buChar char="•"/>
            </a:pPr>
            <a:endParaRPr sz="2700">
              <a:latin typeface="Calibri" panose="020F0502020204030204" charset="0"/>
              <a:cs typeface="Calibri" panose="020F0502020204030204" charset="0"/>
            </a:endParaRPr>
          </a:p>
          <a:p>
            <a:pPr marL="146685" indent="-134620">
              <a:lnSpc>
                <a:spcPct val="100000"/>
              </a:lnSpc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47320" algn="l"/>
                <a:tab pos="2995295" algn="l"/>
              </a:tabLst>
            </a:pPr>
            <a:r>
              <a:rPr sz="3000" u="none" dirty="0">
                <a:latin typeface="Calibri" panose="020F0502020204030204" charset="0"/>
                <a:cs typeface="Calibri" panose="020F0502020204030204" charset="0"/>
              </a:rPr>
              <a:t>(2 Cor</a:t>
            </a:r>
            <a:r>
              <a:rPr sz="3000" u="none" spc="-15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000" u="none" dirty="0">
                <a:latin typeface="Calibri" panose="020F0502020204030204" charset="0"/>
                <a:cs typeface="Calibri" panose="020F0502020204030204" charset="0"/>
              </a:rPr>
              <a:t>11:14</a:t>
            </a:r>
            <a:r>
              <a:rPr sz="3000" u="none" spc="5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sz="3000" u="none" spc="5" dirty="0">
                <a:latin typeface="Calibri" panose="020F0502020204030204" charset="0"/>
                <a:cs typeface="Calibri" panose="020F0502020204030204" charset="0"/>
              </a:rPr>
              <a:t>KJ</a:t>
            </a:r>
            <a:r>
              <a:rPr sz="3000" u="none" spc="-5" dirty="0">
                <a:latin typeface="Calibri" panose="020F0502020204030204" charset="0"/>
                <a:cs typeface="Calibri" panose="020F0502020204030204" charset="0"/>
              </a:rPr>
              <a:t>V)	</a:t>
            </a:r>
            <a:r>
              <a:rPr sz="3000" b="0" i="0" u="none" spc="-5" dirty="0">
                <a:latin typeface="Calibri" panose="020F0502020204030204" charset="0"/>
                <a:cs typeface="Calibri" panose="020F0502020204030204" charset="0"/>
              </a:rPr>
              <a:t>... </a:t>
            </a:r>
            <a:r>
              <a:rPr sz="3000" b="0" i="0" u="none" dirty="0">
                <a:latin typeface="Calibri" panose="020F0502020204030204" charset="0"/>
                <a:cs typeface="Calibri" panose="020F0502020204030204" charset="0"/>
              </a:rPr>
              <a:t>14 And no marvel; for Satan himself is transformed into an angel of light.</a:t>
            </a:r>
            <a:endParaRPr sz="3000" b="0" i="0" u="none" dirty="0">
              <a:latin typeface="Calibri" panose="020F0502020204030204" charset="0"/>
              <a:cs typeface="Calibri" panose="020F0502020204030204" charset="0"/>
            </a:endParaRPr>
          </a:p>
          <a:p>
            <a:pPr marL="146685" indent="-134620">
              <a:lnSpc>
                <a:spcPct val="60000"/>
              </a:lnSpc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47320" algn="l"/>
                <a:tab pos="2995295" algn="l"/>
              </a:tabLst>
            </a:pPr>
            <a:endParaRPr sz="3000" b="0" i="0" u="none" dirty="0">
              <a:latin typeface="Calibri" panose="020F0502020204030204" charset="0"/>
              <a:cs typeface="Calibri" panose="020F0502020204030204" charset="0"/>
            </a:endParaRPr>
          </a:p>
          <a:p>
            <a:pPr marL="215265" indent="-203200">
              <a:lnSpc>
                <a:spcPct val="100000"/>
              </a:lnSpc>
              <a:buClr>
                <a:srgbClr val="E38312"/>
              </a:buClr>
              <a:buFont typeface="Arial" panose="020B0604020202020204"/>
              <a:buChar char="•"/>
              <a:tabLst>
                <a:tab pos="215900" algn="l"/>
              </a:tabLst>
            </a:pPr>
            <a:r>
              <a:rPr sz="2800" u="none" spc="-5" dirty="0">
                <a:latin typeface="Calibri" panose="020F0502020204030204" charset="0"/>
                <a:cs typeface="Calibri" panose="020F0502020204030204" charset="0"/>
              </a:rPr>
              <a:t>He </a:t>
            </a:r>
            <a:r>
              <a:rPr sz="2800" u="none" spc="-20" dirty="0">
                <a:latin typeface="Calibri" panose="020F0502020204030204" charset="0"/>
                <a:cs typeface="Calibri" panose="020F0502020204030204" charset="0"/>
              </a:rPr>
              <a:t>Makes </a:t>
            </a:r>
            <a:r>
              <a:rPr sz="2800" u="none" spc="-25" dirty="0">
                <a:latin typeface="Calibri" panose="020F0502020204030204" charset="0"/>
                <a:cs typeface="Calibri" panose="020F0502020204030204" charset="0"/>
              </a:rPr>
              <a:t>Evil </a:t>
            </a:r>
            <a:r>
              <a:rPr sz="2800" u="none" spc="-10" dirty="0">
                <a:latin typeface="Calibri" panose="020F0502020204030204" charset="0"/>
                <a:cs typeface="Calibri" panose="020F0502020204030204" charset="0"/>
              </a:rPr>
              <a:t>Things </a:t>
            </a:r>
            <a:r>
              <a:rPr sz="2800" u="none" spc="-5" dirty="0">
                <a:latin typeface="Calibri" panose="020F0502020204030204" charset="0"/>
                <a:cs typeface="Calibri" panose="020F0502020204030204" charset="0"/>
              </a:rPr>
              <a:t>Look </a:t>
            </a:r>
            <a:r>
              <a:rPr sz="2800" u="none" spc="-25" dirty="0">
                <a:latin typeface="Calibri" panose="020F0502020204030204" charset="0"/>
                <a:cs typeface="Calibri" panose="020F0502020204030204" charset="0"/>
              </a:rPr>
              <a:t>Like </a:t>
            </a:r>
            <a:r>
              <a:rPr sz="2800" u="none" spc="-15" dirty="0">
                <a:latin typeface="Calibri" panose="020F0502020204030204" charset="0"/>
                <a:cs typeface="Calibri" panose="020F0502020204030204" charset="0"/>
              </a:rPr>
              <a:t>They </a:t>
            </a:r>
            <a:r>
              <a:rPr sz="2800" u="none" spc="-5" dirty="0">
                <a:latin typeface="Calibri" panose="020F0502020204030204" charset="0"/>
                <a:cs typeface="Calibri" panose="020F0502020204030204" charset="0"/>
              </a:rPr>
              <a:t>Are </a:t>
            </a:r>
            <a:r>
              <a:rPr sz="2800" u="none" dirty="0">
                <a:latin typeface="Calibri" panose="020F0502020204030204" charset="0"/>
                <a:cs typeface="Calibri" panose="020F0502020204030204" charset="0"/>
              </a:rPr>
              <a:t>Good-- </a:t>
            </a:r>
            <a:r>
              <a:rPr sz="2800" u="none" spc="-145" dirty="0">
                <a:latin typeface="Calibri" panose="020F0502020204030204" charset="0"/>
                <a:cs typeface="Calibri" panose="020F0502020204030204" charset="0"/>
              </a:rPr>
              <a:t>It’s </a:t>
            </a:r>
            <a:r>
              <a:rPr sz="2800" u="none" spc="-225" dirty="0">
                <a:latin typeface="Calibri" panose="020F0502020204030204" charset="0"/>
                <a:cs typeface="Calibri" panose="020F0502020204030204" charset="0"/>
              </a:rPr>
              <a:t>Only </a:t>
            </a:r>
            <a:r>
              <a:rPr sz="2800" u="none" spc="-285" dirty="0">
                <a:latin typeface="Calibri" panose="020F0502020204030204" charset="0"/>
                <a:cs typeface="Calibri" panose="020F0502020204030204" charset="0"/>
              </a:rPr>
              <a:t>An</a:t>
            </a:r>
            <a:r>
              <a:rPr sz="2800" u="none" spc="15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2800" u="none" spc="-235" dirty="0">
                <a:latin typeface="Calibri" panose="020F0502020204030204" charset="0"/>
                <a:cs typeface="Calibri" panose="020F0502020204030204" charset="0"/>
              </a:rPr>
              <a:t>Act</a:t>
            </a:r>
            <a:endParaRPr sz="28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60000"/>
              </a:lnSpc>
              <a:buChar char="•"/>
            </a:pPr>
            <a:endParaRPr sz="2900">
              <a:latin typeface="Calibri" panose="020F0502020204030204" charset="0"/>
              <a:cs typeface="Calibri" panose="020F0502020204030204" charset="0"/>
            </a:endParaRPr>
          </a:p>
          <a:p>
            <a:pPr marL="137160" indent="-125095">
              <a:lnSpc>
                <a:spcPct val="100000"/>
              </a:lnSpc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</a:tabLst>
            </a:pPr>
            <a:r>
              <a:rPr sz="2800" u="none" spc="-10" dirty="0">
                <a:latin typeface="Calibri" panose="020F0502020204030204" charset="0"/>
                <a:cs typeface="Calibri" panose="020F0502020204030204" charset="0"/>
              </a:rPr>
              <a:t>Masquerading </a:t>
            </a:r>
            <a:r>
              <a:rPr sz="2800" u="none" spc="-5" dirty="0">
                <a:latin typeface="Calibri" panose="020F0502020204030204" charset="0"/>
                <a:cs typeface="Calibri" panose="020F0502020204030204" charset="0"/>
              </a:rPr>
              <a:t>As An Angel Of </a:t>
            </a:r>
            <a:r>
              <a:rPr sz="2800" u="none" spc="-30" dirty="0">
                <a:latin typeface="Calibri" panose="020F0502020204030204" charset="0"/>
                <a:cs typeface="Calibri" panose="020F0502020204030204" charset="0"/>
              </a:rPr>
              <a:t>Light– </a:t>
            </a:r>
            <a:r>
              <a:rPr sz="2800" u="none" spc="-5" dirty="0">
                <a:latin typeface="Calibri" panose="020F0502020204030204" charset="0"/>
                <a:cs typeface="Calibri" panose="020F0502020204030204" charset="0"/>
              </a:rPr>
              <a:t>In </a:t>
            </a:r>
            <a:r>
              <a:rPr sz="2800" u="none" spc="-15" dirty="0">
                <a:latin typeface="Calibri" panose="020F0502020204030204" charset="0"/>
                <a:cs typeface="Calibri" panose="020F0502020204030204" charset="0"/>
              </a:rPr>
              <a:t>Reality </a:t>
            </a:r>
            <a:r>
              <a:rPr sz="2800" u="none" spc="-5" dirty="0">
                <a:latin typeface="Calibri" panose="020F0502020204030204" charset="0"/>
                <a:cs typeface="Calibri" panose="020F0502020204030204" charset="0"/>
              </a:rPr>
              <a:t>-- </a:t>
            </a:r>
            <a:r>
              <a:rPr sz="2800" u="none" spc="-10" dirty="0">
                <a:latin typeface="Calibri" panose="020F0502020204030204" charset="0"/>
                <a:cs typeface="Calibri" panose="020F0502020204030204" charset="0"/>
              </a:rPr>
              <a:t>The Prince </a:t>
            </a:r>
            <a:r>
              <a:rPr sz="2800" u="none" spc="-5" dirty="0">
                <a:latin typeface="Calibri" panose="020F0502020204030204" charset="0"/>
                <a:cs typeface="Calibri" panose="020F0502020204030204" charset="0"/>
              </a:rPr>
              <a:t>Of</a:t>
            </a:r>
            <a:r>
              <a:rPr sz="2800" u="none" spc="11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2800" u="none" spc="-10" dirty="0">
                <a:latin typeface="Calibri" panose="020F0502020204030204" charset="0"/>
                <a:cs typeface="Calibri" panose="020F0502020204030204" charset="0"/>
              </a:rPr>
              <a:t>Darkness</a:t>
            </a:r>
            <a:endParaRPr sz="280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84580" y="1686560"/>
            <a:ext cx="10525760" cy="464375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03505" algn="just">
              <a:lnSpc>
                <a:spcPct val="100000"/>
              </a:lnSpc>
              <a:spcBef>
                <a:spcPts val="830"/>
              </a:spcBef>
            </a:pPr>
            <a:r>
              <a:rPr sz="3200" b="1" i="1" u="heavy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Peter Warns </a:t>
            </a:r>
            <a:r>
              <a:rPr sz="32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Us Of </a:t>
            </a:r>
            <a:r>
              <a:rPr sz="32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This </a:t>
            </a:r>
            <a:r>
              <a:rPr sz="3200" b="1" i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Enemy </a:t>
            </a:r>
            <a:r>
              <a:rPr sz="32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Of Our</a:t>
            </a:r>
            <a:r>
              <a:rPr sz="3200" b="1" i="1" u="heavy" spc="13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2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Souls</a:t>
            </a:r>
            <a:endParaRPr sz="3200">
              <a:latin typeface="Calibri" panose="020F0502020204030204" charset="0"/>
              <a:cs typeface="Calibri" panose="020F0502020204030204" charset="0"/>
            </a:endParaRPr>
          </a:p>
          <a:p>
            <a:pPr marL="103505" marR="5080" indent="-91440" algn="just">
              <a:lnSpc>
                <a:spcPts val="2690"/>
              </a:lnSpc>
              <a:spcBef>
                <a:spcPts val="1380"/>
              </a:spcBef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</a:tabLst>
            </a:pPr>
            <a:r>
              <a:rPr sz="32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(1 </a:t>
            </a:r>
            <a:r>
              <a:rPr sz="3200" spc="-3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Pet 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5:8 </a:t>
            </a:r>
            <a:r>
              <a:rPr lang="en-US"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KJV</a:t>
            </a:r>
            <a:r>
              <a:rPr sz="32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) </a:t>
            </a:r>
            <a:r>
              <a:rPr sz="32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8 Be sober, be vigilant; because your adversary the devil, as a roaring lion, walketh about, seeking whom he may devour:</a:t>
            </a:r>
            <a:endParaRPr sz="3200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103505" algn="just">
              <a:lnSpc>
                <a:spcPct val="100000"/>
              </a:lnSpc>
              <a:spcBef>
                <a:spcPts val="740"/>
              </a:spcBef>
            </a:pPr>
            <a:r>
              <a:rPr sz="32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God Meets </a:t>
            </a:r>
            <a:r>
              <a:rPr sz="3200" b="1" i="1" u="heavy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Ever</a:t>
            </a:r>
            <a:r>
              <a:rPr lang="en-US" sz="3200" b="1" i="1" u="heavy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y</a:t>
            </a:r>
            <a:r>
              <a:rPr sz="3200" b="1" i="1" u="heavy" spc="-2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200" b="1" i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Problem With A</a:t>
            </a:r>
            <a:r>
              <a:rPr sz="3200" b="1" i="1" u="heavy" spc="1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200" b="1" i="1" u="heavy" spc="-1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Promise</a:t>
            </a:r>
            <a:endParaRPr sz="3200" b="1">
              <a:latin typeface="Calibri" panose="020F0502020204030204" charset="0"/>
              <a:cs typeface="Calibri" panose="020F0502020204030204" charset="0"/>
            </a:endParaRPr>
          </a:p>
          <a:p>
            <a:pPr marL="103505" marR="5080" indent="-91440" algn="just">
              <a:lnSpc>
                <a:spcPct val="80000"/>
              </a:lnSpc>
              <a:spcBef>
                <a:spcPts val="1410"/>
              </a:spcBef>
              <a:buClr>
                <a:srgbClr val="E38312"/>
              </a:buClr>
              <a:buSzPct val="96000"/>
              <a:buFont typeface="Arial" panose="020B0604020202020204"/>
              <a:buChar char="•"/>
              <a:tabLst>
                <a:tab pos="137795" algn="l"/>
              </a:tabLst>
            </a:pPr>
            <a:r>
              <a:rPr sz="2800" spc="-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(Rom </a:t>
            </a:r>
            <a:r>
              <a:rPr sz="28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8:37-39 </a:t>
            </a:r>
            <a:r>
              <a:rPr lang="en-US" sz="28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KJ</a:t>
            </a:r>
            <a:r>
              <a:rPr sz="2800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V) </a:t>
            </a:r>
            <a:r>
              <a:rPr sz="28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37 Nay, in all these things we are more than conquerors through him that loved us.</a:t>
            </a:r>
            <a:r>
              <a:rPr lang="en-US" sz="28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38 For I am persuaded, that neither death, nor life, nor angels, nor principalities, nor powers, nor things present, nor things to come,</a:t>
            </a:r>
            <a:r>
              <a:rPr lang="en-US" sz="28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28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39 Nor height, nor depth, nor any other creature, shall be able to separate us from the love of God, which is in Christ Jesus our Lord.</a:t>
            </a:r>
            <a:endParaRPr sz="2800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66800" y="1828800"/>
            <a:ext cx="10516235" cy="40386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105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There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Are </a:t>
            </a:r>
            <a:r>
              <a:rPr sz="36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Several </a:t>
            </a:r>
            <a:r>
              <a:rPr sz="3600" b="1" i="1" spc="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Fiery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Darts </a:t>
            </a:r>
            <a:r>
              <a:rPr sz="3600" b="1" i="1" spc="-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Be Aware</a:t>
            </a:r>
            <a:r>
              <a:rPr sz="3600" b="1" i="1" spc="-3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</a:t>
            </a:r>
            <a:endParaRPr sz="4000">
              <a:latin typeface="Calibri" panose="020F0502020204030204" charset="0"/>
              <a:cs typeface="Calibri" panose="020F0502020204030204" charset="0"/>
            </a:endParaRPr>
          </a:p>
          <a:p>
            <a:pPr marL="155575" indent="-143510">
              <a:lnSpc>
                <a:spcPct val="100000"/>
              </a:lnSpc>
              <a:spcBef>
                <a:spcPts val="3285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Satan </a:t>
            </a:r>
            <a:r>
              <a:rPr sz="3600" b="1" i="1" spc="-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Attacks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Our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Minds </a:t>
            </a:r>
            <a:r>
              <a:rPr sz="3600" b="1" i="1" spc="-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6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Invalidate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Our</a:t>
            </a:r>
            <a:r>
              <a:rPr sz="3600" b="1" i="1" spc="-5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Effectiveness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 indent="0">
              <a:lnSpc>
                <a:spcPct val="100000"/>
              </a:lnSpc>
              <a:spcBef>
                <a:spcPts val="25"/>
              </a:spcBef>
              <a:buClr>
                <a:srgbClr val="E38312"/>
              </a:buClr>
              <a:buFont typeface="Arial" panose="020B0604020202020204"/>
              <a:buNone/>
            </a:pPr>
            <a:endParaRPr sz="5400">
              <a:latin typeface="Calibri" panose="020F0502020204030204" charset="0"/>
              <a:cs typeface="Calibri" panose="020F0502020204030204" charset="0"/>
            </a:endParaRPr>
          </a:p>
          <a:p>
            <a:pPr marL="155575" indent="-143510">
              <a:lnSpc>
                <a:spcPct val="100000"/>
              </a:lnSpc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God </a:t>
            </a:r>
            <a:r>
              <a:rPr sz="3600" b="1" i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Has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Spiritual Strategies </a:t>
            </a:r>
            <a:r>
              <a:rPr sz="3600" b="1" i="1" spc="-13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3600" b="1" i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Overcome Satan's</a:t>
            </a:r>
            <a:r>
              <a:rPr sz="3600" b="1" i="1" spc="8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spc="-9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Attacks</a:t>
            </a:r>
            <a:endParaRPr sz="3600" b="1" i="1" spc="-95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84580" y="1764919"/>
            <a:ext cx="10084435" cy="44704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i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USE </a:t>
            </a:r>
            <a:r>
              <a:rPr sz="4000" b="1" i="1" u="heavy" spc="-3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YOUR </a:t>
            </a:r>
            <a:r>
              <a:rPr sz="4000" b="1" i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SPIRITUAL</a:t>
            </a:r>
            <a:r>
              <a:rPr sz="4000" b="1" i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ARMOR</a:t>
            </a:r>
            <a:endParaRPr sz="40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850">
              <a:latin typeface="Carlito"/>
              <a:cs typeface="Carlito"/>
            </a:endParaRPr>
          </a:p>
          <a:p>
            <a:pPr marL="103505" marR="5080" indent="-91440" algn="just">
              <a:lnSpc>
                <a:spcPct val="80000"/>
              </a:lnSpc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Ephesians 6:16 </a:t>
            </a:r>
            <a:r>
              <a:rPr sz="36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(</a:t>
            </a:r>
            <a:r>
              <a:rPr lang="en-US" sz="36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KJ</a:t>
            </a:r>
            <a:r>
              <a:rPr sz="36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V) </a:t>
            </a:r>
            <a:r>
              <a:rPr sz="36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16 Above all, taking the shield of faith, wherewith ye shall be able to quench all the fiery darts of the wicked.</a:t>
            </a:r>
            <a:endParaRPr sz="3600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80000"/>
              </a:lnSpc>
              <a:spcBef>
                <a:spcPts val="55"/>
              </a:spcBef>
              <a:buClr>
                <a:srgbClr val="E38312"/>
              </a:buClr>
              <a:buFont typeface="Arial" panose="020B0604020202020204"/>
              <a:buChar char="•"/>
            </a:pPr>
            <a:endParaRPr sz="3200">
              <a:latin typeface="Carlito"/>
              <a:cs typeface="Carlito"/>
            </a:endParaRPr>
          </a:p>
          <a:p>
            <a:pPr marL="155575" indent="-143510" algn="just">
              <a:lnSpc>
                <a:spcPct val="100000"/>
              </a:lnSpc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6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Solution Is: Armor</a:t>
            </a:r>
            <a:r>
              <a:rPr sz="3600" b="1" spc="-5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Up!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 marL="103505" marR="283210" indent="-91440">
              <a:lnSpc>
                <a:spcPts val="3070"/>
              </a:lnSpc>
              <a:spcBef>
                <a:spcPts val="1370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3600" b="1" i="1" spc="-30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“Above </a:t>
            </a:r>
            <a:r>
              <a:rPr sz="3600" b="1" i="1" spc="-1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all” </a:t>
            </a:r>
            <a:r>
              <a:rPr sz="3600" b="1" i="1" spc="-3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does </a:t>
            </a:r>
            <a:r>
              <a:rPr sz="3600" b="1" i="1" spc="-16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not </a:t>
            </a:r>
            <a:r>
              <a:rPr sz="3600" b="1" i="1" spc="-2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mean </a:t>
            </a:r>
            <a:r>
              <a:rPr sz="3600" b="1" i="1" spc="-254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“most </a:t>
            </a:r>
            <a:r>
              <a:rPr sz="3600" b="1" i="1" spc="-18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importantly.” </a:t>
            </a:r>
            <a:r>
              <a:rPr sz="3600" b="1" i="1" spc="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It </a:t>
            </a:r>
            <a:r>
              <a:rPr sz="3600" b="1" i="1" spc="-1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literally  </a:t>
            </a:r>
            <a:r>
              <a:rPr sz="3600" b="1" i="1" spc="-2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means </a:t>
            </a:r>
            <a:r>
              <a:rPr sz="3600" b="1" i="1" spc="-26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“covering</a:t>
            </a:r>
            <a:r>
              <a:rPr sz="3600" b="1" i="1" spc="-114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i="1" spc="-15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all.”</a:t>
            </a:r>
            <a:endParaRPr sz="3600" b="1" i="1" spc="-155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84580" y="2419985"/>
            <a:ext cx="10803255" cy="37185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5575" indent="-143510">
              <a:lnSpc>
                <a:spcPct val="100000"/>
              </a:lnSpc>
              <a:spcBef>
                <a:spcPts val="105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4000" b="1" spc="-10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What </a:t>
            </a:r>
            <a:r>
              <a:rPr sz="4000" b="1" spc="-13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000" b="1" spc="-26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do </a:t>
            </a:r>
            <a:r>
              <a:rPr sz="4000" b="1" spc="-2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when </a:t>
            </a:r>
            <a:r>
              <a:rPr sz="4000" b="1" spc="-2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you’re </a:t>
            </a:r>
            <a:r>
              <a:rPr sz="4000" b="1" spc="-2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being </a:t>
            </a:r>
            <a:r>
              <a:rPr sz="4000" b="1" spc="-17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barraged </a:t>
            </a:r>
            <a:r>
              <a:rPr sz="4000" b="1" spc="-1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with </a:t>
            </a:r>
            <a:r>
              <a:rPr sz="4000" b="1" spc="-14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4000" b="1" spc="-15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fiery </a:t>
            </a:r>
            <a:r>
              <a:rPr sz="4000" b="1" spc="-19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darts:</a:t>
            </a:r>
            <a:endParaRPr sz="40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80000"/>
              </a:lnSpc>
              <a:buClr>
                <a:srgbClr val="E38312"/>
              </a:buClr>
              <a:buFont typeface="Arial" panose="020B0604020202020204"/>
              <a:buChar char="•"/>
            </a:pPr>
            <a:endParaRPr sz="6600">
              <a:latin typeface="Calibri" panose="020F0502020204030204" charset="0"/>
              <a:cs typeface="Calibri" panose="020F0502020204030204" charset="0"/>
            </a:endParaRPr>
          </a:p>
          <a:p>
            <a:pPr marL="103505" marR="418465" indent="-91440">
              <a:lnSpc>
                <a:spcPct val="90000"/>
              </a:lnSpc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6210" algn="l"/>
              </a:tabLst>
            </a:pPr>
            <a:r>
              <a:rPr sz="40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2 </a:t>
            </a:r>
            <a:r>
              <a:rPr sz="4000" b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Timothy </a:t>
            </a:r>
            <a:r>
              <a:rPr sz="40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2:22 (NKJV) </a:t>
            </a:r>
            <a:r>
              <a:rPr sz="4000" b="1" spc="-3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— </a:t>
            </a:r>
            <a:r>
              <a:rPr sz="40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22 Flee also youthful </a:t>
            </a:r>
            <a:r>
              <a:rPr sz="40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lusts; </a:t>
            </a:r>
            <a:r>
              <a:rPr sz="40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but  pursue </a:t>
            </a:r>
            <a:r>
              <a:rPr sz="4000" spc="-15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righteousness, </a:t>
            </a:r>
            <a:r>
              <a:rPr sz="4000" spc="-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faith, </a:t>
            </a:r>
            <a:r>
              <a:rPr sz="4000" spc="-13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love, </a:t>
            </a:r>
            <a:r>
              <a:rPr sz="4000" spc="-2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peace </a:t>
            </a:r>
            <a:r>
              <a:rPr sz="4000" b="1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with those </a:t>
            </a:r>
            <a:r>
              <a:rPr sz="4000" spc="-1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who</a:t>
            </a:r>
            <a:r>
              <a:rPr sz="4000" spc="-35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spc="-10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call  </a:t>
            </a:r>
            <a:r>
              <a:rPr sz="4000" spc="-14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on </a:t>
            </a:r>
            <a:r>
              <a:rPr sz="4000" spc="-6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4000" spc="-1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Lord </a:t>
            </a:r>
            <a:r>
              <a:rPr sz="4000" spc="-3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out </a:t>
            </a:r>
            <a:r>
              <a:rPr sz="4000" spc="-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</a:t>
            </a:r>
            <a:r>
              <a:rPr sz="4000" spc="-13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 </a:t>
            </a:r>
            <a:r>
              <a:rPr sz="4000" spc="-1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pure</a:t>
            </a:r>
            <a:r>
              <a:rPr sz="4000" spc="-63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spc="-7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heart.</a:t>
            </a:r>
            <a:endParaRPr sz="4000" spc="-70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84580" y="1691005"/>
            <a:ext cx="9836150" cy="466979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103505">
              <a:lnSpc>
                <a:spcPct val="100000"/>
              </a:lnSpc>
              <a:spcBef>
                <a:spcPts val="395"/>
              </a:spcBef>
            </a:pPr>
            <a:r>
              <a:rPr sz="4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4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Shield </a:t>
            </a:r>
            <a:r>
              <a:rPr sz="4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Of </a:t>
            </a:r>
            <a:r>
              <a:rPr sz="4000" b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Faith</a:t>
            </a:r>
            <a:r>
              <a:rPr sz="4000" b="1" u="heavy" spc="-40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Will</a:t>
            </a:r>
            <a:r>
              <a:rPr sz="36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: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 marL="151130" indent="-139065">
              <a:lnSpc>
                <a:spcPct val="100000"/>
              </a:lnSpc>
              <a:spcBef>
                <a:spcPts val="280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1765" algn="l"/>
              </a:tabLst>
            </a:pPr>
            <a:r>
              <a:rPr sz="3600" b="1" spc="-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Defend </a:t>
            </a:r>
            <a:r>
              <a:rPr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600" b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Principles </a:t>
            </a:r>
            <a:r>
              <a:rPr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Our</a:t>
            </a:r>
            <a:r>
              <a:rPr sz="3600" b="1" spc="5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spc="-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Faith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 marL="151130" indent="-139065">
              <a:lnSpc>
                <a:spcPct val="100000"/>
              </a:lnSpc>
              <a:spcBef>
                <a:spcPts val="290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1765" algn="l"/>
              </a:tabLst>
            </a:pPr>
            <a:r>
              <a:rPr sz="3600" b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Declare The Promises </a:t>
            </a:r>
            <a:r>
              <a:rPr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</a:t>
            </a:r>
            <a:r>
              <a:rPr sz="3600" b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Our</a:t>
            </a:r>
            <a:r>
              <a:rPr sz="3600" b="1" spc="5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spc="-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Faith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>
              <a:lnSpc>
                <a:spcPct val="70000"/>
              </a:lnSpc>
              <a:spcBef>
                <a:spcPts val="45"/>
              </a:spcBef>
              <a:buClr>
                <a:srgbClr val="E38312"/>
              </a:buClr>
              <a:buFont typeface="Arial" panose="020B0604020202020204"/>
              <a:buChar char="•"/>
            </a:pPr>
            <a:endParaRPr sz="4000">
              <a:latin typeface="Calibri" panose="020F0502020204030204" charset="0"/>
              <a:cs typeface="Calibri" panose="020F0502020204030204" charset="0"/>
            </a:endParaRPr>
          </a:p>
          <a:p>
            <a:pPr marL="103505">
              <a:lnSpc>
                <a:spcPct val="100000"/>
              </a:lnSpc>
              <a:spcBef>
                <a:spcPts val="5"/>
              </a:spcBef>
            </a:pPr>
            <a:r>
              <a:rPr sz="4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4000" b="1" u="heavy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Shield </a:t>
            </a:r>
            <a:r>
              <a:rPr sz="4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Of </a:t>
            </a:r>
            <a:r>
              <a:rPr sz="4000" b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Faith Resists </a:t>
            </a:r>
            <a:r>
              <a:rPr sz="4000" b="1" u="heavy" spc="-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The</a:t>
            </a:r>
            <a:r>
              <a:rPr sz="4000" b="1" u="heavy" spc="-4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000" b="1" u="heavy" spc="-15" dirty="0">
                <a:solidFill>
                  <a:srgbClr val="404040"/>
                </a:solidFill>
                <a:uFill>
                  <a:solidFill>
                    <a:srgbClr val="404040"/>
                  </a:solidFill>
                </a:uFill>
                <a:latin typeface="Calibri" panose="020F0502020204030204" charset="0"/>
                <a:cs typeface="Calibri" panose="020F0502020204030204" charset="0"/>
              </a:rPr>
              <a:t>Enemy</a:t>
            </a:r>
            <a:endParaRPr sz="4000">
              <a:latin typeface="Calibri" panose="020F0502020204030204" charset="0"/>
              <a:cs typeface="Calibri" panose="020F0502020204030204" charset="0"/>
            </a:endParaRPr>
          </a:p>
          <a:p>
            <a:pPr marL="151130" indent="-139065">
              <a:lnSpc>
                <a:spcPct val="100000"/>
              </a:lnSpc>
              <a:spcBef>
                <a:spcPts val="280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1765" algn="l"/>
              </a:tabLst>
            </a:pPr>
            <a:r>
              <a:rPr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It </a:t>
            </a:r>
            <a:r>
              <a:rPr sz="3600" b="1" spc="-2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Resists </a:t>
            </a:r>
            <a:r>
              <a:rPr sz="3600" b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600" b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Enemy</a:t>
            </a:r>
            <a:r>
              <a:rPr sz="3600" b="1" spc="7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Advance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 marL="151130" indent="-139065">
              <a:lnSpc>
                <a:spcPct val="100000"/>
              </a:lnSpc>
              <a:spcBef>
                <a:spcPts val="290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1765" algn="l"/>
              </a:tabLst>
            </a:pPr>
            <a:r>
              <a:rPr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It </a:t>
            </a:r>
            <a:r>
              <a:rPr sz="3600" b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Repels </a:t>
            </a:r>
            <a:r>
              <a:rPr sz="3600" b="1" spc="-2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Every </a:t>
            </a:r>
            <a:r>
              <a:rPr sz="3600" b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One </a:t>
            </a:r>
            <a:r>
              <a:rPr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Of The </a:t>
            </a:r>
            <a:r>
              <a:rPr sz="3600" b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Enemy</a:t>
            </a:r>
            <a:r>
              <a:rPr sz="3600" b="1" spc="9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spc="-3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Attacks</a:t>
            </a:r>
            <a:endParaRPr sz="3600">
              <a:latin typeface="Calibri" panose="020F0502020204030204" charset="0"/>
              <a:cs typeface="Calibri" panose="020F0502020204030204" charset="0"/>
            </a:endParaRPr>
          </a:p>
          <a:p>
            <a:pPr marL="151130" indent="-139065">
              <a:lnSpc>
                <a:spcPct val="100000"/>
              </a:lnSpc>
              <a:spcBef>
                <a:spcPts val="275"/>
              </a:spcBef>
              <a:buClr>
                <a:srgbClr val="E38312"/>
              </a:buClr>
              <a:buSzPct val="97000"/>
              <a:buFont typeface="Arial" panose="020B0604020202020204"/>
              <a:buChar char="•"/>
              <a:tabLst>
                <a:tab pos="151765" algn="l"/>
              </a:tabLst>
            </a:pPr>
            <a:r>
              <a:rPr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It </a:t>
            </a:r>
            <a:r>
              <a:rPr sz="3600" b="1" spc="-1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Rejects </a:t>
            </a:r>
            <a:r>
              <a:rPr sz="3600" b="1" spc="-1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The </a:t>
            </a:r>
            <a:r>
              <a:rPr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Fiery</a:t>
            </a:r>
            <a:r>
              <a:rPr sz="3600" b="1" spc="60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3600" b="1" spc="-5" dirty="0">
                <a:solidFill>
                  <a:srgbClr val="404040"/>
                </a:solidFill>
                <a:latin typeface="Calibri" panose="020F0502020204030204" charset="0"/>
                <a:cs typeface="Calibri" panose="020F0502020204030204" charset="0"/>
              </a:rPr>
              <a:t>Darts</a:t>
            </a:r>
            <a:endParaRPr sz="3600" b="1" spc="-5" dirty="0">
              <a:solidFill>
                <a:srgbClr val="40404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176020" y="407670"/>
            <a:ext cx="8151495" cy="1267460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2700" marR="5080">
              <a:lnSpc>
                <a:spcPts val="4490"/>
              </a:lnSpc>
              <a:spcBef>
                <a:spcPts val="915"/>
              </a:spcBef>
            </a:pPr>
            <a:r>
              <a:rPr sz="4800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Satan's </a:t>
            </a:r>
            <a:r>
              <a:rPr sz="4800" spc="-4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Fiery Darts </a:t>
            </a:r>
            <a: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--  </a:t>
            </a:r>
            <a:br>
              <a:rPr sz="4800" spc="-5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</a:b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How </a:t>
            </a:r>
            <a:r>
              <a:rPr sz="4800" i="1" spc="-18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To </a:t>
            </a:r>
            <a:r>
              <a:rPr sz="4800" i="1" spc="-5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Overcome</a:t>
            </a:r>
            <a:r>
              <a:rPr sz="4800" i="1" spc="-17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sz="4800" i="1" spc="-35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Calibri" panose="020F0502020204030204" charset="0"/>
                <a:cs typeface="Calibri" panose="020F0502020204030204" charset="0"/>
              </a:rPr>
              <a:t>Them</a:t>
            </a:r>
            <a:endParaRPr sz="4800" i="1" spc="-35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997E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5930</Words>
  <Application>WPS Presentation</Application>
  <PresentationFormat>On-screen Show (4:3)</PresentationFormat>
  <Paragraphs>161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1" baseType="lpstr">
      <vt:lpstr>Arial</vt:lpstr>
      <vt:lpstr>SimSun</vt:lpstr>
      <vt:lpstr>Wingdings</vt:lpstr>
      <vt:lpstr>Carlito</vt:lpstr>
      <vt:lpstr>Segoe Print</vt:lpstr>
      <vt:lpstr>Calibri</vt:lpstr>
      <vt:lpstr>Arial</vt:lpstr>
      <vt:lpstr>Times New Roman</vt:lpstr>
      <vt:lpstr>Wingdings</vt:lpstr>
      <vt:lpstr>Microsoft YaHei</vt:lpstr>
      <vt:lpstr>Arial Unicode MS</vt:lpstr>
      <vt:lpstr>Office Theme</vt:lpstr>
      <vt:lpstr>PowerPoint 演示文稿</vt:lpstr>
      <vt:lpstr>PowerPoint 演示文稿</vt:lpstr>
      <vt:lpstr>Satan's Fiery Darts --   How To Overcome Them</vt:lpstr>
      <vt:lpstr>Satan's Fiery Darts --   How To Overcome Them</vt:lpstr>
      <vt:lpstr>Satan's Fiery Darts --   How To Overcome Them</vt:lpstr>
      <vt:lpstr>Satan's Fiery Darts --   How To Overcome Them</vt:lpstr>
      <vt:lpstr>Satan's Fiery Darts --   How To Overcome Them</vt:lpstr>
      <vt:lpstr>Satan's Fiery Darts --   How To Overcome Them</vt:lpstr>
      <vt:lpstr>Satan's Fiery Darts --   How To Overcome Them</vt:lpstr>
      <vt:lpstr>Satan's Fiery Darts --   How To Overcome Them</vt:lpstr>
      <vt:lpstr>Satan's Fiery Darts --   How To Overcome Them</vt:lpstr>
      <vt:lpstr>Satan's Fiery Darts --   How To Overcome Them</vt:lpstr>
      <vt:lpstr>Satan's Fiery Darts --   How To Overcome Them</vt:lpstr>
      <vt:lpstr>Satan's Fiery Darts --   How To Overcome Them</vt:lpstr>
      <vt:lpstr>Satan's Fiery Darts --   How To Overcome Them</vt:lpstr>
      <vt:lpstr>Satan's Fiery Darts --   How To Overcome Them</vt:lpstr>
      <vt:lpstr>Satan's Fiery Darts --   How To Overcome Them</vt:lpstr>
      <vt:lpstr>Satan's Fiery Darts --   How To Overcome Them</vt:lpstr>
      <vt:lpstr>Satan's Fiery Darts --   How To Overcome Them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Satan's Fiery Darts --  How To Overcome Them</dc:title>
  <dc:creator>Pastor</dc:creator>
  <cp:lastModifiedBy>jerem</cp:lastModifiedBy>
  <cp:revision>4</cp:revision>
  <dcterms:created xsi:type="dcterms:W3CDTF">2021-04-13T12:46:00Z</dcterms:created>
  <dcterms:modified xsi:type="dcterms:W3CDTF">2021-05-13T10:43:26Z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2021-04-12T08:00:00Z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2021-04-14T08:00:00Z</vt:filetime>
  </property>
  <property fmtid="{D5CDD505-2E9C-101B-9397-08002B2CF9AE}" pid="5" name="KSOProductBuildVer">
    <vt:lpwstr>1033-11.2.0.10132</vt:lpwstr>
  </property>
</Properties>
</file>