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90" r:id="rId30"/>
    <p:sldId id="291" r:id="rId31"/>
    <p:sldId id="284" r:id="rId32"/>
    <p:sldId id="285" r:id="rId33"/>
    <p:sldId id="286" r:id="rId34"/>
    <p:sldId id="287" r:id="rId35"/>
    <p:sldId id="289" r:id="rId36"/>
    <p:sldId id="288" r:id="rId37"/>
    <p:sldId id="335" r:id="rId38"/>
  </p:sldIdLst>
  <p:sldSz cx="12192000" cy="6858000"/>
  <p:notesSz cx="12192000" cy="685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21"/>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notesMaster" Target="notesMasters/notesMaster1.xml"/><Relationship Id="rId39" Type="http://schemas.openxmlformats.org/officeDocument/2006/relationships/presProps" Target="presProps.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9392356" cy="2580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2277295" y="0"/>
            <a:ext cx="9392356" cy="25806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9294283" y="642938"/>
            <a:ext cx="3086100" cy="1735931"/>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167467" y="2475309"/>
            <a:ext cx="17339733" cy="2025253"/>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4885432"/>
            <a:ext cx="9392356" cy="25806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2277295" y="4885432"/>
            <a:ext cx="9392356" cy="258068"/>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u="heavy">
                <a:solidFill>
                  <a:schemeClr val="tx1"/>
                </a:solidFill>
                <a:latin typeface="Arial" panose="020B0604020202020204"/>
                <a:cs typeface="Arial" panose="020B0604020202020204"/>
              </a:defRPr>
            </a:lvl1pPr>
          </a:lstStyle>
          <a:p/>
        </p:txBody>
      </p:sp>
      <p:sp>
        <p:nvSpPr>
          <p:cNvPr id="3" name="Holder 3"/>
          <p:cNvSpPr>
            <a:spLocks noGrp="1"/>
          </p:cNvSpPr>
          <p:nvPr>
            <p:ph type="body" idx="1"/>
          </p:nvPr>
        </p:nvSpPr>
        <p:spPr/>
        <p:txBody>
          <a:bodyPr lIns="0" tIns="0" rIns="0" bIns="0"/>
          <a:lstStyle>
            <a:lvl1pPr>
              <a:defRPr sz="3200" b="1" i="1">
                <a:solidFill>
                  <a:schemeClr val="tx1"/>
                </a:solidFill>
                <a:latin typeface="Arial" panose="020B0604020202020204"/>
                <a:cs typeface="Arial" panose="020B0604020202020204"/>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u="heavy">
                <a:solidFill>
                  <a:schemeClr val="tx1"/>
                </a:solidFill>
                <a:latin typeface="Arial" panose="020B0604020202020204"/>
                <a:cs typeface="Arial" panose="020B0604020202020204"/>
              </a:defRPr>
            </a:lvl1pPr>
          </a:lstStyle>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u="heavy">
                <a:solidFill>
                  <a:schemeClr val="tx1"/>
                </a:solidFill>
                <a:latin typeface="Arial" panose="020B0604020202020204"/>
                <a:cs typeface="Arial" panose="020B0604020202020204"/>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6939" y="1765757"/>
            <a:ext cx="4792980" cy="635000"/>
          </a:xfrm>
          <a:prstGeom prst="rect">
            <a:avLst/>
          </a:prstGeom>
        </p:spPr>
        <p:txBody>
          <a:bodyPr wrap="square" lIns="0" tIns="0" rIns="0" bIns="0">
            <a:spAutoFit/>
          </a:bodyPr>
          <a:lstStyle>
            <a:lvl1pPr>
              <a:defRPr sz="4000" b="1" i="0" u="heavy">
                <a:solidFill>
                  <a:schemeClr val="tx1"/>
                </a:solidFill>
                <a:latin typeface="Arial" panose="020B0604020202020204"/>
                <a:cs typeface="Arial" panose="020B0604020202020204"/>
              </a:defRPr>
            </a:lvl1pPr>
          </a:lstStyle>
          <a:p/>
        </p:txBody>
      </p:sp>
      <p:sp>
        <p:nvSpPr>
          <p:cNvPr id="3" name="Holder 3"/>
          <p:cNvSpPr>
            <a:spLocks noGrp="1"/>
          </p:cNvSpPr>
          <p:nvPr>
            <p:ph type="body" idx="1"/>
          </p:nvPr>
        </p:nvSpPr>
        <p:spPr>
          <a:xfrm>
            <a:off x="916939" y="2382748"/>
            <a:ext cx="9716135" cy="2728595"/>
          </a:xfrm>
          <a:prstGeom prst="rect">
            <a:avLst/>
          </a:prstGeom>
        </p:spPr>
        <p:txBody>
          <a:bodyPr wrap="square" lIns="0" tIns="0" rIns="0" bIns="0">
            <a:spAutoFit/>
          </a:bodyPr>
          <a:lstStyle>
            <a:lvl1pPr>
              <a:defRPr sz="3200" b="1" i="1">
                <a:solidFill>
                  <a:schemeClr val="tx1"/>
                </a:solidFill>
                <a:latin typeface="Arial" panose="020B0604020202020204"/>
                <a:cs typeface="Arial" panose="020B0604020202020204"/>
              </a:defRPr>
            </a:lvl1pPr>
          </a:lstStyle>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2280" y="450215"/>
            <a:ext cx="11273155" cy="2981325"/>
          </a:xfrm>
          <a:custGeom>
            <a:avLst/>
            <a:gdLst/>
            <a:ahLst/>
            <a:cxnLst/>
            <a:rect l="l" t="t" r="r" b="b"/>
            <a:pathLst>
              <a:path w="11273155" h="3918585">
                <a:moveTo>
                  <a:pt x="11272774" y="0"/>
                </a:moveTo>
                <a:lnTo>
                  <a:pt x="0" y="0"/>
                </a:lnTo>
                <a:lnTo>
                  <a:pt x="0" y="3918077"/>
                </a:lnTo>
                <a:lnTo>
                  <a:pt x="11272774" y="3918077"/>
                </a:lnTo>
                <a:lnTo>
                  <a:pt x="11272774" y="0"/>
                </a:lnTo>
                <a:close/>
              </a:path>
            </a:pathLst>
          </a:custGeom>
          <a:solidFill>
            <a:srgbClr val="585858"/>
          </a:solidFill>
        </p:spPr>
        <p:txBody>
          <a:bodyPr wrap="square" lIns="0" tIns="0" rIns="0" bIns="0" rtlCol="0"/>
          <a:lstStyle/>
          <a:p/>
        </p:txBody>
      </p:sp>
      <p:sp>
        <p:nvSpPr>
          <p:cNvPr id="3" name="object 3"/>
          <p:cNvSpPr txBox="1">
            <a:spLocks noGrp="1"/>
          </p:cNvSpPr>
          <p:nvPr>
            <p:ph type="title"/>
          </p:nvPr>
        </p:nvSpPr>
        <p:spPr>
          <a:xfrm>
            <a:off x="1816989" y="1337817"/>
            <a:ext cx="8961120" cy="1937385"/>
          </a:xfrm>
          <a:prstGeom prst="rect">
            <a:avLst/>
          </a:prstGeom>
        </p:spPr>
        <p:txBody>
          <a:bodyPr vert="horz" wrap="square" lIns="0" tIns="12700" rIns="0" bIns="0" rtlCol="0">
            <a:spAutoFit/>
          </a:bodyPr>
          <a:lstStyle/>
          <a:p>
            <a:pPr marL="24765">
              <a:lnSpc>
                <a:spcPts val="7525"/>
              </a:lnSpc>
              <a:spcBef>
                <a:spcPts val="100"/>
              </a:spcBef>
            </a:pPr>
            <a:r>
              <a:rPr sz="6600" b="0" u="none" spc="-320" dirty="0">
                <a:solidFill>
                  <a:srgbClr val="FFFFFF"/>
                </a:solidFill>
                <a:latin typeface="Trebuchet MS" panose="020B0603020202020204"/>
                <a:cs typeface="Trebuchet MS" panose="020B0603020202020204"/>
              </a:rPr>
              <a:t>Remember </a:t>
            </a:r>
            <a:r>
              <a:rPr sz="6600" b="0" u="none" spc="-305" dirty="0">
                <a:solidFill>
                  <a:srgbClr val="FFFFFF"/>
                </a:solidFill>
                <a:latin typeface="Trebuchet MS" panose="020B0603020202020204"/>
                <a:cs typeface="Trebuchet MS" panose="020B0603020202020204"/>
              </a:rPr>
              <a:t>to</a:t>
            </a:r>
            <a:r>
              <a:rPr sz="6600" b="0" u="none" spc="-755" dirty="0">
                <a:solidFill>
                  <a:srgbClr val="FFFFFF"/>
                </a:solidFill>
                <a:latin typeface="Trebuchet MS" panose="020B0603020202020204"/>
                <a:cs typeface="Trebuchet MS" panose="020B0603020202020204"/>
              </a:rPr>
              <a:t> </a:t>
            </a:r>
            <a:r>
              <a:rPr sz="6600" b="0" u="none" spc="-320" dirty="0">
                <a:solidFill>
                  <a:srgbClr val="FFFFFF"/>
                </a:solidFill>
                <a:latin typeface="Trebuchet MS" panose="020B0603020202020204"/>
                <a:cs typeface="Trebuchet MS" panose="020B0603020202020204"/>
              </a:rPr>
              <a:t>Remember</a:t>
            </a:r>
            <a:endParaRPr sz="6600">
              <a:latin typeface="Trebuchet MS" panose="020B0603020202020204"/>
              <a:cs typeface="Trebuchet MS" panose="020B0603020202020204"/>
            </a:endParaRPr>
          </a:p>
          <a:p>
            <a:pPr marL="12700">
              <a:lnSpc>
                <a:spcPts val="7525"/>
              </a:lnSpc>
            </a:pPr>
            <a:r>
              <a:rPr sz="6600" b="0" i="1" u="none" spc="-285"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10 </a:t>
            </a:r>
            <a:r>
              <a:rPr sz="6600" b="0" i="1" u="none" spc="-430"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Reminders </a:t>
            </a:r>
            <a:r>
              <a:rPr sz="6600" b="0" i="1" u="none" spc="-340"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In</a:t>
            </a:r>
            <a:r>
              <a:rPr sz="6600" b="0" i="1" u="none" spc="10"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 </a:t>
            </a:r>
            <a:r>
              <a:rPr sz="6600" b="0" i="1" u="none" spc="-425"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Scripture</a:t>
            </a:r>
            <a:r>
              <a:rPr sz="6600" b="0" i="1" u="none" spc="-495" dirty="0">
                <a:solidFill>
                  <a:srgbClr val="FFFFFF"/>
                </a:solidFill>
                <a:latin typeface="Trebuchet MS" panose="020B0603020202020204"/>
                <a:cs typeface="Trebuchet MS" panose="020B0603020202020204"/>
              </a:rPr>
              <a:t> </a:t>
            </a:r>
            <a:r>
              <a:rPr sz="6600" b="0" i="1" u="none" spc="-500" dirty="0">
                <a:solidFill>
                  <a:srgbClr val="FFFFFF"/>
                </a:solidFill>
                <a:latin typeface="Trebuchet MS" panose="020B0603020202020204"/>
                <a:cs typeface="Trebuchet MS" panose="020B0603020202020204"/>
              </a:rPr>
              <a:t> </a:t>
            </a:r>
            <a:endParaRPr sz="6600">
              <a:latin typeface="Trebuchet MS" panose="020B0603020202020204"/>
              <a:cs typeface="Trebuchet MS" panose="020B0603020202020204"/>
            </a:endParaRPr>
          </a:p>
        </p:txBody>
      </p:sp>
      <p:sp>
        <p:nvSpPr>
          <p:cNvPr id="4" name="object 4"/>
          <p:cNvSpPr/>
          <p:nvPr/>
        </p:nvSpPr>
        <p:spPr>
          <a:xfrm>
            <a:off x="457200" y="3546475"/>
            <a:ext cx="1330960" cy="2931160"/>
          </a:xfrm>
          <a:custGeom>
            <a:avLst/>
            <a:gdLst/>
            <a:ahLst/>
            <a:cxnLst/>
            <a:rect l="l" t="t" r="r" b="b"/>
            <a:pathLst>
              <a:path w="2112645" h="1892935">
                <a:moveTo>
                  <a:pt x="2112264" y="0"/>
                </a:moveTo>
                <a:lnTo>
                  <a:pt x="0" y="0"/>
                </a:lnTo>
                <a:lnTo>
                  <a:pt x="0" y="1892808"/>
                </a:lnTo>
                <a:lnTo>
                  <a:pt x="2112264" y="1892808"/>
                </a:lnTo>
                <a:lnTo>
                  <a:pt x="2112264" y="0"/>
                </a:lnTo>
                <a:close/>
              </a:path>
            </a:pathLst>
          </a:custGeom>
          <a:solidFill>
            <a:srgbClr val="A42F0E">
              <a:alpha val="94900"/>
            </a:srgbClr>
          </a:solidFill>
        </p:spPr>
        <p:txBody>
          <a:bodyPr wrap="square" lIns="0" tIns="0" rIns="0" bIns="0" rtlCol="0"/>
          <a:lstStyle/>
          <a:p/>
        </p:txBody>
      </p:sp>
      <p:sp>
        <p:nvSpPr>
          <p:cNvPr id="5" name="object 5"/>
          <p:cNvSpPr txBox="1"/>
          <p:nvPr/>
        </p:nvSpPr>
        <p:spPr>
          <a:xfrm>
            <a:off x="1828800" y="3522980"/>
            <a:ext cx="8609330" cy="2954655"/>
          </a:xfrm>
          <a:prstGeom prst="rect">
            <a:avLst/>
          </a:prstGeom>
          <a:solidFill>
            <a:srgbClr val="7E7E7E">
              <a:alpha val="19999"/>
            </a:srgbClr>
          </a:solidFill>
        </p:spPr>
        <p:txBody>
          <a:bodyPr vert="horz" wrap="square" lIns="0" tIns="0" rIns="0" bIns="0" rtlCol="0">
            <a:spAutoFit/>
          </a:bodyPr>
          <a:lstStyle/>
          <a:p>
            <a:pPr marL="241300" indent="-228600">
              <a:lnSpc>
                <a:spcPct val="100000"/>
              </a:lnSpc>
              <a:spcBef>
                <a:spcPts val="95"/>
              </a:spcBef>
              <a:buFont typeface="Arial" panose="020B0604020202020204"/>
              <a:buChar char="•"/>
              <a:tabLst>
                <a:tab pos="241300" algn="l"/>
                <a:tab pos="2533015" algn="l"/>
                <a:tab pos="3248660" algn="l"/>
                <a:tab pos="4264660" algn="l"/>
              </a:tabLst>
            </a:pPr>
            <a:r>
              <a:rPr sz="3200" b="1" spc="-170" dirty="0">
                <a:latin typeface="Arial" panose="020B0604020202020204"/>
                <a:cs typeface="Arial" panose="020B0604020202020204"/>
                <a:sym typeface="+mn-ea"/>
              </a:rPr>
              <a:t>Deu</a:t>
            </a:r>
            <a:r>
              <a:rPr sz="3200" b="1" spc="-114" dirty="0">
                <a:latin typeface="Arial" panose="020B0604020202020204"/>
                <a:cs typeface="Arial" panose="020B0604020202020204"/>
                <a:sym typeface="+mn-ea"/>
              </a:rPr>
              <a:t>t</a:t>
            </a:r>
            <a:r>
              <a:rPr sz="3200" b="1" spc="-150" dirty="0">
                <a:latin typeface="Arial" panose="020B0604020202020204"/>
                <a:cs typeface="Arial" panose="020B0604020202020204"/>
                <a:sym typeface="+mn-ea"/>
              </a:rPr>
              <a:t>e</a:t>
            </a:r>
            <a:r>
              <a:rPr sz="3200" b="1" spc="-145" dirty="0">
                <a:latin typeface="Arial" panose="020B0604020202020204"/>
                <a:cs typeface="Arial" panose="020B0604020202020204"/>
                <a:sym typeface="+mn-ea"/>
              </a:rPr>
              <a:t>r</a:t>
            </a:r>
            <a:r>
              <a:rPr sz="3200" b="1" spc="-190" dirty="0">
                <a:latin typeface="Arial" panose="020B0604020202020204"/>
                <a:cs typeface="Arial" panose="020B0604020202020204"/>
                <a:sym typeface="+mn-ea"/>
              </a:rPr>
              <a:t>ono</a:t>
            </a:r>
            <a:r>
              <a:rPr sz="3200" b="1" spc="-315" dirty="0">
                <a:latin typeface="Arial" panose="020B0604020202020204"/>
                <a:cs typeface="Arial" panose="020B0604020202020204"/>
                <a:sym typeface="+mn-ea"/>
              </a:rPr>
              <a:t>m</a:t>
            </a:r>
            <a:r>
              <a:rPr sz="3200" b="1" spc="-235" dirty="0">
                <a:latin typeface="Arial" panose="020B0604020202020204"/>
                <a:cs typeface="Arial" panose="020B0604020202020204"/>
                <a:sym typeface="+mn-ea"/>
              </a:rPr>
              <a:t>y</a:t>
            </a:r>
            <a:r>
              <a:rPr lang="en-US" sz="3200" b="1" spc="-235" dirty="0">
                <a:latin typeface="Arial" panose="020B0604020202020204"/>
                <a:cs typeface="Arial" panose="020B0604020202020204"/>
                <a:sym typeface="+mn-ea"/>
              </a:rPr>
              <a:t> </a:t>
            </a:r>
            <a:r>
              <a:rPr sz="3200" b="1" spc="-150" dirty="0">
                <a:latin typeface="Arial" panose="020B0604020202020204"/>
                <a:cs typeface="Arial" panose="020B0604020202020204"/>
                <a:sym typeface="+mn-ea"/>
              </a:rPr>
              <a:t>4</a:t>
            </a:r>
            <a:r>
              <a:rPr sz="3200" b="1" spc="-160" dirty="0">
                <a:latin typeface="Arial" panose="020B0604020202020204"/>
                <a:cs typeface="Arial" panose="020B0604020202020204"/>
                <a:sym typeface="+mn-ea"/>
              </a:rPr>
              <a:t>:</a:t>
            </a:r>
            <a:r>
              <a:rPr sz="3200" b="1" spc="-145" dirty="0">
                <a:latin typeface="Arial" panose="020B0604020202020204"/>
                <a:cs typeface="Arial" panose="020B0604020202020204"/>
                <a:sym typeface="+mn-ea"/>
              </a:rPr>
              <a:t>9</a:t>
            </a:r>
            <a:r>
              <a:rPr sz="3200" b="1" dirty="0">
                <a:latin typeface="Arial" panose="020B0604020202020204"/>
                <a:cs typeface="Arial" panose="020B0604020202020204"/>
                <a:sym typeface="+mn-ea"/>
              </a:rPr>
              <a:t>	</a:t>
            </a:r>
            <a:r>
              <a:rPr sz="3200" b="1" spc="-80" dirty="0">
                <a:latin typeface="Arial" panose="020B0604020202020204"/>
                <a:cs typeface="Arial" panose="020B0604020202020204"/>
                <a:sym typeface="+mn-ea"/>
              </a:rPr>
              <a:t>(</a:t>
            </a:r>
            <a:r>
              <a:rPr lang="en-US" sz="3200" b="1" spc="-165" dirty="0">
                <a:latin typeface="Arial" panose="020B0604020202020204"/>
                <a:cs typeface="Arial" panose="020B0604020202020204"/>
                <a:sym typeface="+mn-ea"/>
              </a:rPr>
              <a:t>KJV</a:t>
            </a:r>
            <a:r>
              <a:rPr sz="3200" b="1" spc="-105" dirty="0">
                <a:latin typeface="Arial" panose="020B0604020202020204"/>
                <a:cs typeface="Arial" panose="020B0604020202020204"/>
                <a:sym typeface="+mn-ea"/>
              </a:rPr>
              <a:t>)</a:t>
            </a:r>
            <a:r>
              <a:rPr sz="3200" b="1" dirty="0">
                <a:latin typeface="Arial" panose="020B0604020202020204"/>
                <a:cs typeface="Arial" panose="020B0604020202020204"/>
                <a:sym typeface="+mn-ea"/>
              </a:rPr>
              <a:t>	</a:t>
            </a:r>
            <a:r>
              <a:rPr lang="en-US" sz="3200" b="1" dirty="0">
                <a:latin typeface="Arial" panose="020B0604020202020204"/>
                <a:cs typeface="Arial" panose="020B0604020202020204"/>
                <a:sym typeface="+mn-ea"/>
              </a:rPr>
              <a:t> </a:t>
            </a:r>
            <a:r>
              <a:rPr lang="en-US" sz="3200" spc="-85" dirty="0">
                <a:latin typeface="Arial" panose="020B0604020202020204"/>
                <a:cs typeface="Arial" panose="020B0604020202020204"/>
                <a:sym typeface="+mn-ea"/>
              </a:rPr>
              <a:t>9 Only take heed to thyself, and keep thy soul diligently, lest thou forget the things which thine eyes have seen, and lest they depart from thy heart all the days of thy life: but teach them thy sons, and thy sons' sons;</a:t>
            </a:r>
            <a:endParaRPr lang="en-US" sz="3200" spc="-85" dirty="0">
              <a:latin typeface="Arial" panose="020B0604020202020204"/>
              <a:cs typeface="Arial" panose="020B0604020202020204"/>
              <a:sym typeface="+mn-ea"/>
            </a:endParaRPr>
          </a:p>
        </p:txBody>
      </p:sp>
      <p:grpSp>
        <p:nvGrpSpPr>
          <p:cNvPr id="6" name="object 6"/>
          <p:cNvGrpSpPr/>
          <p:nvPr/>
        </p:nvGrpSpPr>
        <p:grpSpPr>
          <a:xfrm>
            <a:off x="10528300" y="3546475"/>
            <a:ext cx="1210310" cy="2940685"/>
            <a:chOff x="9613010" y="4510849"/>
            <a:chExt cx="2125345" cy="1903095"/>
          </a:xfrm>
        </p:grpSpPr>
        <p:sp>
          <p:nvSpPr>
            <p:cNvPr id="7" name="object 7"/>
            <p:cNvSpPr/>
            <p:nvPr/>
          </p:nvSpPr>
          <p:spPr>
            <a:xfrm>
              <a:off x="9619360" y="4517199"/>
              <a:ext cx="2112645" cy="1890395"/>
            </a:xfrm>
            <a:custGeom>
              <a:avLst/>
              <a:gdLst/>
              <a:ahLst/>
              <a:cxnLst/>
              <a:rect l="l" t="t" r="r" b="b"/>
              <a:pathLst>
                <a:path w="2112645" h="1890395">
                  <a:moveTo>
                    <a:pt x="2112264" y="0"/>
                  </a:moveTo>
                  <a:lnTo>
                    <a:pt x="0" y="0"/>
                  </a:lnTo>
                  <a:lnTo>
                    <a:pt x="0" y="1890140"/>
                  </a:lnTo>
                  <a:lnTo>
                    <a:pt x="2112264" y="1890140"/>
                  </a:lnTo>
                  <a:lnTo>
                    <a:pt x="2112264" y="0"/>
                  </a:lnTo>
                  <a:close/>
                </a:path>
              </a:pathLst>
            </a:custGeom>
            <a:solidFill>
              <a:srgbClr val="001F5F"/>
            </a:solidFill>
          </p:spPr>
          <p:txBody>
            <a:bodyPr wrap="square" lIns="0" tIns="0" rIns="0" bIns="0" rtlCol="0"/>
            <a:lstStyle/>
            <a:p/>
          </p:txBody>
        </p:sp>
        <p:sp>
          <p:nvSpPr>
            <p:cNvPr id="8" name="object 8"/>
            <p:cNvSpPr/>
            <p:nvPr/>
          </p:nvSpPr>
          <p:spPr>
            <a:xfrm>
              <a:off x="9619360" y="4517199"/>
              <a:ext cx="2112645" cy="1890395"/>
            </a:xfrm>
            <a:custGeom>
              <a:avLst/>
              <a:gdLst/>
              <a:ahLst/>
              <a:cxnLst/>
              <a:rect l="l" t="t" r="r" b="b"/>
              <a:pathLst>
                <a:path w="2112645" h="1890395">
                  <a:moveTo>
                    <a:pt x="0" y="1890140"/>
                  </a:moveTo>
                  <a:lnTo>
                    <a:pt x="2112264" y="1890140"/>
                  </a:lnTo>
                  <a:lnTo>
                    <a:pt x="2112264" y="0"/>
                  </a:lnTo>
                  <a:lnTo>
                    <a:pt x="0" y="0"/>
                  </a:lnTo>
                  <a:lnTo>
                    <a:pt x="0" y="1890140"/>
                  </a:lnTo>
                  <a:close/>
                </a:path>
              </a:pathLst>
            </a:custGeom>
            <a:ln w="12700">
              <a:solidFill>
                <a:srgbClr val="781F08"/>
              </a:solidFill>
            </a:ln>
          </p:spPr>
          <p:txBody>
            <a:bodyPr wrap="square" lIns="0" tIns="0" rIns="0" bIns="0" rtlCol="0"/>
            <a:lstStyle/>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4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4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2366899"/>
            <a:ext cx="6995795" cy="3435985"/>
          </a:xfrm>
          <a:prstGeom prst="rect">
            <a:avLst/>
          </a:prstGeom>
        </p:spPr>
        <p:txBody>
          <a:bodyPr vert="horz" wrap="square" lIns="0" tIns="13335" rIns="0" bIns="0" rtlCol="0">
            <a:spAutoFit/>
          </a:bodyPr>
          <a:lstStyle/>
          <a:p>
            <a:pPr marL="241300" indent="-228600">
              <a:lnSpc>
                <a:spcPct val="100000"/>
              </a:lnSpc>
              <a:spcBef>
                <a:spcPts val="105"/>
              </a:spcBef>
              <a:buFont typeface="Arial" panose="020B0604020202020204"/>
              <a:buChar char="•"/>
              <a:tabLst>
                <a:tab pos="241300" algn="l"/>
              </a:tabLst>
            </a:pPr>
            <a:r>
              <a:rPr sz="3200" b="1" i="1" u="heavy" spc="-285" dirty="0">
                <a:uFill>
                  <a:solidFill>
                    <a:srgbClr val="000000"/>
                  </a:solidFill>
                </a:uFill>
                <a:latin typeface="Arial" panose="020B0604020202020204"/>
                <a:cs typeface="Arial" panose="020B0604020202020204"/>
              </a:rPr>
              <a:t>Today: </a:t>
            </a:r>
            <a:r>
              <a:rPr sz="3200" b="1" i="1" u="heavy" spc="-160" dirty="0">
                <a:uFill>
                  <a:solidFill>
                    <a:srgbClr val="000000"/>
                  </a:solidFill>
                </a:uFill>
                <a:latin typeface="Arial" panose="020B0604020202020204"/>
                <a:cs typeface="Arial" panose="020B0604020202020204"/>
              </a:rPr>
              <a:t>10 </a:t>
            </a:r>
            <a:r>
              <a:rPr sz="3200" b="1" i="1" u="heavy" spc="-345" dirty="0">
                <a:uFill>
                  <a:solidFill>
                    <a:srgbClr val="000000"/>
                  </a:solidFill>
                </a:uFill>
                <a:latin typeface="Arial" panose="020B0604020202020204"/>
                <a:cs typeface="Arial" panose="020B0604020202020204"/>
              </a:rPr>
              <a:t>Symbols </a:t>
            </a:r>
            <a:r>
              <a:rPr sz="3200" b="1" i="1" u="heavy" spc="-175" dirty="0">
                <a:uFill>
                  <a:solidFill>
                    <a:srgbClr val="000000"/>
                  </a:solidFill>
                </a:uFill>
                <a:latin typeface="Arial" panose="020B0604020202020204"/>
                <a:cs typeface="Arial" panose="020B0604020202020204"/>
              </a:rPr>
              <a:t>That </a:t>
            </a:r>
            <a:r>
              <a:rPr sz="3200" b="1" i="1" u="heavy" spc="-235" dirty="0">
                <a:uFill>
                  <a:solidFill>
                    <a:srgbClr val="000000"/>
                  </a:solidFill>
                </a:uFill>
                <a:latin typeface="Arial" panose="020B0604020202020204"/>
                <a:cs typeface="Arial" panose="020B0604020202020204"/>
              </a:rPr>
              <a:t>Are</a:t>
            </a:r>
            <a:r>
              <a:rPr sz="3200" b="1" i="1" u="heavy" spc="95" dirty="0">
                <a:uFill>
                  <a:solidFill>
                    <a:srgbClr val="000000"/>
                  </a:solidFill>
                </a:uFill>
                <a:latin typeface="Arial" panose="020B0604020202020204"/>
                <a:cs typeface="Arial" panose="020B0604020202020204"/>
              </a:rPr>
              <a:t> </a:t>
            </a:r>
            <a:r>
              <a:rPr sz="3200" b="1" i="1" u="heavy" spc="-275" dirty="0">
                <a:uFill>
                  <a:solidFill>
                    <a:srgbClr val="000000"/>
                  </a:solidFill>
                </a:uFill>
                <a:latin typeface="Arial" panose="020B0604020202020204"/>
                <a:cs typeface="Arial" panose="020B0604020202020204"/>
              </a:rPr>
              <a:t>Reminders:</a:t>
            </a:r>
            <a:endParaRPr sz="3200">
              <a:latin typeface="Arial" panose="020B0604020202020204"/>
              <a:cs typeface="Arial" panose="020B0604020202020204"/>
            </a:endParaRPr>
          </a:p>
          <a:p>
            <a:pPr>
              <a:lnSpc>
                <a:spcPct val="100000"/>
              </a:lnSpc>
              <a:buFont typeface="Arial" panose="020B0604020202020204"/>
              <a:buChar char="•"/>
            </a:pPr>
            <a:endParaRPr sz="3700">
              <a:latin typeface="Arial" panose="020B0604020202020204"/>
              <a:cs typeface="Arial" panose="020B0604020202020204"/>
            </a:endParaRPr>
          </a:p>
          <a:p>
            <a:pPr marL="241300" indent="-228600">
              <a:lnSpc>
                <a:spcPct val="100000"/>
              </a:lnSpc>
              <a:spcBef>
                <a:spcPts val="2500"/>
              </a:spcBef>
              <a:buFont typeface="Arial" panose="020B0604020202020204"/>
              <a:buChar char="•"/>
              <a:tabLst>
                <a:tab pos="241300" algn="l"/>
              </a:tabLst>
            </a:pPr>
            <a:r>
              <a:rPr sz="3200" b="1" i="1" spc="-204" dirty="0">
                <a:latin typeface="Arial" panose="020B0604020202020204"/>
                <a:cs typeface="Arial" panose="020B0604020202020204"/>
              </a:rPr>
              <a:t>Of </a:t>
            </a:r>
            <a:r>
              <a:rPr sz="3200" b="1" i="1" spc="-254" dirty="0">
                <a:latin typeface="Arial" panose="020B0604020202020204"/>
                <a:cs typeface="Arial" panose="020B0604020202020204"/>
              </a:rPr>
              <a:t>Something </a:t>
            </a:r>
            <a:r>
              <a:rPr sz="3200" b="1" i="1" spc="-175" dirty="0">
                <a:latin typeface="Arial" panose="020B0604020202020204"/>
                <a:cs typeface="Arial" panose="020B0604020202020204"/>
              </a:rPr>
              <a:t>That </a:t>
            </a:r>
            <a:r>
              <a:rPr sz="3200" b="1" i="1" spc="-330" dirty="0">
                <a:latin typeface="Arial" panose="020B0604020202020204"/>
                <a:cs typeface="Arial" panose="020B0604020202020204"/>
              </a:rPr>
              <a:t>God </a:t>
            </a:r>
            <a:r>
              <a:rPr sz="3200" b="1" i="1" spc="-300" dirty="0">
                <a:latin typeface="Arial" panose="020B0604020202020204"/>
                <a:cs typeface="Arial" panose="020B0604020202020204"/>
              </a:rPr>
              <a:t>Has</a:t>
            </a:r>
            <a:r>
              <a:rPr sz="3200" b="1" i="1" spc="55" dirty="0">
                <a:latin typeface="Arial" panose="020B0604020202020204"/>
                <a:cs typeface="Arial" panose="020B0604020202020204"/>
              </a:rPr>
              <a:t> </a:t>
            </a:r>
            <a:r>
              <a:rPr sz="3200" b="1" i="1" spc="-265" dirty="0">
                <a:latin typeface="Arial" panose="020B0604020202020204"/>
                <a:cs typeface="Arial" panose="020B0604020202020204"/>
              </a:rPr>
              <a:t>Done</a:t>
            </a:r>
            <a:endParaRPr sz="3200">
              <a:latin typeface="Arial" panose="020B0604020202020204"/>
              <a:cs typeface="Arial" panose="020B0604020202020204"/>
            </a:endParaRPr>
          </a:p>
          <a:p>
            <a:pPr>
              <a:lnSpc>
                <a:spcPct val="100000"/>
              </a:lnSpc>
              <a:buFont typeface="Arial" panose="020B0604020202020204"/>
              <a:buChar char="•"/>
            </a:pPr>
            <a:endParaRPr sz="3700">
              <a:latin typeface="Arial" panose="020B0604020202020204"/>
              <a:cs typeface="Arial" panose="020B0604020202020204"/>
            </a:endParaRPr>
          </a:p>
          <a:p>
            <a:pPr>
              <a:lnSpc>
                <a:spcPct val="100000"/>
              </a:lnSpc>
              <a:spcBef>
                <a:spcPts val="5"/>
              </a:spcBef>
              <a:buFont typeface="Arial" panose="020B0604020202020204"/>
              <a:buChar char="•"/>
            </a:pPr>
            <a:endParaRPr sz="3750">
              <a:latin typeface="Arial" panose="020B0604020202020204"/>
              <a:cs typeface="Arial" panose="020B0604020202020204"/>
            </a:endParaRPr>
          </a:p>
          <a:p>
            <a:pPr marL="241300" indent="-228600">
              <a:lnSpc>
                <a:spcPct val="100000"/>
              </a:lnSpc>
              <a:buFont typeface="Arial" panose="020B0604020202020204"/>
              <a:buChar char="•"/>
              <a:tabLst>
                <a:tab pos="241300" algn="l"/>
              </a:tabLst>
            </a:pPr>
            <a:r>
              <a:rPr sz="3200" b="1" i="1" spc="-204" dirty="0">
                <a:latin typeface="Arial" panose="020B0604020202020204"/>
                <a:cs typeface="Arial" panose="020B0604020202020204"/>
              </a:rPr>
              <a:t>Of </a:t>
            </a:r>
            <a:r>
              <a:rPr sz="3200" b="1" i="1" spc="-254" dirty="0">
                <a:latin typeface="Arial" panose="020B0604020202020204"/>
                <a:cs typeface="Arial" panose="020B0604020202020204"/>
              </a:rPr>
              <a:t>Something </a:t>
            </a:r>
            <a:r>
              <a:rPr sz="3200" b="1" i="1" spc="-175" dirty="0">
                <a:latin typeface="Arial" panose="020B0604020202020204"/>
                <a:cs typeface="Arial" panose="020B0604020202020204"/>
              </a:rPr>
              <a:t>That </a:t>
            </a:r>
            <a:r>
              <a:rPr sz="3200" b="1" i="1" spc="-254" dirty="0">
                <a:latin typeface="Arial" panose="020B0604020202020204"/>
                <a:cs typeface="Arial" panose="020B0604020202020204"/>
              </a:rPr>
              <a:t>He </a:t>
            </a:r>
            <a:r>
              <a:rPr sz="3200" b="1" i="1" spc="-300" dirty="0">
                <a:latin typeface="Arial" panose="020B0604020202020204"/>
                <a:cs typeface="Arial" panose="020B0604020202020204"/>
              </a:rPr>
              <a:t>Has </a:t>
            </a:r>
            <a:r>
              <a:rPr sz="3200" b="1" i="1" spc="-335" dirty="0">
                <a:latin typeface="Arial" panose="020B0604020202020204"/>
                <a:cs typeface="Arial" panose="020B0604020202020204"/>
              </a:rPr>
              <a:t>Spoken </a:t>
            </a:r>
            <a:r>
              <a:rPr sz="3200" b="1" i="1" spc="-445" dirty="0">
                <a:latin typeface="Arial" panose="020B0604020202020204"/>
                <a:cs typeface="Arial" panose="020B0604020202020204"/>
              </a:rPr>
              <a:t>To</a:t>
            </a:r>
            <a:r>
              <a:rPr sz="3200" b="1" i="1" spc="-150" dirty="0">
                <a:latin typeface="Arial" panose="020B0604020202020204"/>
                <a:cs typeface="Arial" panose="020B0604020202020204"/>
              </a:rPr>
              <a:t> </a:t>
            </a:r>
            <a:r>
              <a:rPr sz="3200" b="1" i="1" spc="-370" dirty="0">
                <a:latin typeface="Arial" panose="020B0604020202020204"/>
                <a:cs typeface="Arial" panose="020B0604020202020204"/>
              </a:rPr>
              <a:t>Us</a:t>
            </a:r>
            <a:endParaRPr sz="3200">
              <a:latin typeface="Arial" panose="020B0604020202020204"/>
              <a:cs typeface="Arial" panose="020B06040202020202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a:spLocks noGrp="1"/>
          </p:cNvSpPr>
          <p:nvPr>
            <p:ph type="title"/>
          </p:nvPr>
        </p:nvSpPr>
        <p:spPr>
          <a:xfrm>
            <a:off x="612140" y="1784350"/>
            <a:ext cx="3423285" cy="513715"/>
          </a:xfrm>
          <a:prstGeom prst="rect">
            <a:avLst/>
          </a:prstGeom>
        </p:spPr>
        <p:txBody>
          <a:bodyPr vert="horz" wrap="square" lIns="0" tIns="13335" rIns="0" bIns="0" rtlCol="0">
            <a:spAutoFit/>
          </a:bodyPr>
          <a:lstStyle/>
          <a:p>
            <a:pPr marL="12700">
              <a:lnSpc>
                <a:spcPct val="100000"/>
              </a:lnSpc>
              <a:spcBef>
                <a:spcPts val="105"/>
              </a:spcBef>
            </a:pPr>
            <a:r>
              <a:rPr sz="3200" spc="-95" dirty="0"/>
              <a:t>1. </a:t>
            </a:r>
            <a:r>
              <a:rPr sz="3200" spc="-155" dirty="0"/>
              <a:t>Nature </a:t>
            </a:r>
            <a:r>
              <a:rPr sz="3200" spc="-185" dirty="0"/>
              <a:t>–</a:t>
            </a:r>
            <a:r>
              <a:rPr sz="3200" spc="-340" dirty="0"/>
              <a:t> </a:t>
            </a:r>
            <a:r>
              <a:rPr sz="3200" spc="-215" dirty="0"/>
              <a:t>Creation</a:t>
            </a:r>
            <a:endParaRPr sz="3200"/>
          </a:p>
        </p:txBody>
      </p:sp>
      <p:sp>
        <p:nvSpPr>
          <p:cNvPr id="4" name="object 4"/>
          <p:cNvSpPr txBox="1"/>
          <p:nvPr/>
        </p:nvSpPr>
        <p:spPr>
          <a:xfrm>
            <a:off x="612140" y="2702178"/>
            <a:ext cx="11043920" cy="4559935"/>
          </a:xfrm>
          <a:prstGeom prst="rect">
            <a:avLst/>
          </a:prstGeom>
        </p:spPr>
        <p:txBody>
          <a:bodyPr vert="horz" wrap="square" lIns="0" tIns="13335" rIns="0" bIns="0" rtlCol="0">
            <a:spAutoFit/>
          </a:bodyPr>
          <a:lstStyle/>
          <a:p>
            <a:pPr marL="241300" indent="-228600">
              <a:lnSpc>
                <a:spcPct val="100000"/>
              </a:lnSpc>
              <a:spcBef>
                <a:spcPts val="105"/>
              </a:spcBef>
              <a:buChar char="•"/>
              <a:tabLst>
                <a:tab pos="241300" algn="l"/>
              </a:tabLst>
            </a:pPr>
            <a:r>
              <a:rPr sz="3200" spc="-105" dirty="0">
                <a:latin typeface="Arial" panose="020B0604020202020204"/>
                <a:cs typeface="Arial" panose="020B0604020202020204"/>
              </a:rPr>
              <a:t>Nature </a:t>
            </a:r>
            <a:r>
              <a:rPr sz="3200" spc="-215" dirty="0">
                <a:latin typeface="Arial" panose="020B0604020202020204"/>
                <a:cs typeface="Arial" panose="020B0604020202020204"/>
              </a:rPr>
              <a:t>Is </a:t>
            </a:r>
            <a:r>
              <a:rPr sz="3200" spc="-229" dirty="0">
                <a:latin typeface="Arial" panose="020B0604020202020204"/>
                <a:cs typeface="Arial" panose="020B0604020202020204"/>
              </a:rPr>
              <a:t>The </a:t>
            </a:r>
            <a:r>
              <a:rPr sz="3200" spc="-60" dirty="0">
                <a:latin typeface="Arial" panose="020B0604020202020204"/>
                <a:cs typeface="Arial" panose="020B0604020202020204"/>
              </a:rPr>
              <a:t>Intelligent </a:t>
            </a:r>
            <a:r>
              <a:rPr sz="3200" spc="-125" dirty="0">
                <a:latin typeface="Arial" panose="020B0604020202020204"/>
                <a:cs typeface="Arial" panose="020B0604020202020204"/>
              </a:rPr>
              <a:t>Work </a:t>
            </a:r>
            <a:r>
              <a:rPr sz="3200" spc="-145" dirty="0">
                <a:latin typeface="Arial" panose="020B0604020202020204"/>
                <a:cs typeface="Arial" panose="020B0604020202020204"/>
              </a:rPr>
              <a:t>Of </a:t>
            </a:r>
            <a:r>
              <a:rPr sz="3200" spc="-190" dirty="0">
                <a:latin typeface="Arial" panose="020B0604020202020204"/>
                <a:cs typeface="Arial" panose="020B0604020202020204"/>
              </a:rPr>
              <a:t>An </a:t>
            </a:r>
            <a:r>
              <a:rPr sz="3200" spc="-130" dirty="0">
                <a:latin typeface="Arial" panose="020B0604020202020204"/>
                <a:cs typeface="Arial" panose="020B0604020202020204"/>
              </a:rPr>
              <a:t>All-Knowing</a:t>
            </a:r>
            <a:r>
              <a:rPr sz="3200" spc="-280" dirty="0">
                <a:latin typeface="Arial" panose="020B0604020202020204"/>
                <a:cs typeface="Arial" panose="020B0604020202020204"/>
              </a:rPr>
              <a:t> </a:t>
            </a:r>
            <a:r>
              <a:rPr sz="3200" spc="-140" dirty="0">
                <a:latin typeface="Arial" panose="020B0604020202020204"/>
                <a:cs typeface="Arial" panose="020B0604020202020204"/>
              </a:rPr>
              <a:t>Creator</a:t>
            </a:r>
            <a:endParaRPr sz="3200">
              <a:latin typeface="Arial" panose="020B0604020202020204"/>
              <a:cs typeface="Arial" panose="020B0604020202020204"/>
            </a:endParaRPr>
          </a:p>
          <a:p>
            <a:pPr>
              <a:lnSpc>
                <a:spcPct val="100000"/>
              </a:lnSpc>
              <a:spcBef>
                <a:spcPts val="55"/>
              </a:spcBef>
              <a:buFont typeface="Arial" panose="020B0604020202020204"/>
              <a:buChar char="•"/>
            </a:pPr>
            <a:endParaRPr sz="4700">
              <a:latin typeface="Arial" panose="020B0604020202020204"/>
              <a:cs typeface="Arial" panose="020B0604020202020204"/>
            </a:endParaRPr>
          </a:p>
          <a:p>
            <a:pPr marL="241300" marR="5080" indent="-228600" algn="just">
              <a:lnSpc>
                <a:spcPct val="90000"/>
              </a:lnSpc>
              <a:buFont typeface="Arial" panose="020B0604020202020204"/>
              <a:buChar char="•"/>
              <a:tabLst>
                <a:tab pos="241300" algn="l"/>
              </a:tabLst>
            </a:pPr>
            <a:r>
              <a:rPr sz="4000" b="1" i="1" spc="-300" dirty="0">
                <a:latin typeface="Arial" panose="020B0604020202020204"/>
                <a:cs typeface="Arial" panose="020B0604020202020204"/>
              </a:rPr>
              <a:t>(Rom </a:t>
            </a:r>
            <a:r>
              <a:rPr sz="4000" b="1" i="1" spc="-165" dirty="0">
                <a:latin typeface="Arial" panose="020B0604020202020204"/>
                <a:cs typeface="Arial" panose="020B0604020202020204"/>
              </a:rPr>
              <a:t>1:20 </a:t>
            </a:r>
            <a:r>
              <a:rPr lang="en-US" sz="4000" b="1" i="1" spc="-165" dirty="0">
                <a:latin typeface="Arial" panose="020B0604020202020204"/>
                <a:cs typeface="Arial" panose="020B0604020202020204"/>
              </a:rPr>
              <a:t>KJV</a:t>
            </a:r>
            <a:r>
              <a:rPr sz="4000" b="1" i="1" spc="-145" dirty="0">
                <a:latin typeface="Arial" panose="020B0604020202020204"/>
                <a:cs typeface="Arial" panose="020B0604020202020204"/>
              </a:rPr>
              <a:t>) </a:t>
            </a:r>
            <a:r>
              <a:rPr sz="4000" i="1" dirty="0">
                <a:latin typeface="Calibri" panose="020F0502020204030204" charset="0"/>
                <a:cs typeface="Calibri" panose="020F0502020204030204" charset="0"/>
              </a:rPr>
              <a:t>20 For the invisible things of him from the creation of the world are clearly seen, being understood by the things that are made, even his eternal power and Godhead; so that they are without excuse:</a:t>
            </a:r>
            <a:endParaRPr sz="4000" i="1" dirty="0">
              <a:latin typeface="Calibri" panose="020F0502020204030204" charset="0"/>
              <a:cs typeface="Calibri" panose="020F0502020204030204" charset="0"/>
            </a:endParaRPr>
          </a:p>
          <a:p>
            <a:pPr marL="241300" marR="5080" indent="-228600" algn="just">
              <a:lnSpc>
                <a:spcPct val="90000"/>
              </a:lnSpc>
              <a:buFont typeface="Arial" panose="020B0604020202020204"/>
              <a:buChar char="•"/>
              <a:tabLst>
                <a:tab pos="241300" algn="l"/>
              </a:tabLst>
            </a:pPr>
            <a:endParaRPr sz="4000" i="1" dirty="0">
              <a:latin typeface="Calibri" panose="020F0502020204030204" charset="0"/>
              <a:cs typeface="Calibri" panose="020F050202020403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28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28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612140" y="1759966"/>
            <a:ext cx="10819130" cy="4979035"/>
          </a:xfrm>
          <a:prstGeom prst="rect">
            <a:avLst/>
          </a:prstGeom>
        </p:spPr>
        <p:txBody>
          <a:bodyPr vert="horz" wrap="square" lIns="0" tIns="97155" rIns="0" bIns="0" rtlCol="0">
            <a:spAutoFit/>
          </a:bodyPr>
          <a:lstStyle/>
          <a:p>
            <a:pPr marL="241300" marR="10160" indent="-228600">
              <a:lnSpc>
                <a:spcPct val="80000"/>
              </a:lnSpc>
              <a:spcBef>
                <a:spcPts val="765"/>
              </a:spcBef>
              <a:buFont typeface="Arial" panose="020B0604020202020204"/>
              <a:buChar char="•"/>
              <a:tabLst>
                <a:tab pos="241300" algn="l"/>
                <a:tab pos="989330" algn="l"/>
                <a:tab pos="2853055" algn="l"/>
              </a:tabLst>
            </a:pPr>
            <a:r>
              <a:rPr sz="2800" b="1" i="1" u="heavy" spc="-19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When </a:t>
            </a:r>
            <a:r>
              <a:rPr sz="2800" b="1" i="1" u="heavy" spc="-3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I </a:t>
            </a:r>
            <a:r>
              <a:rPr sz="2800" b="1" i="1" u="heavy" spc="-30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Look </a:t>
            </a:r>
            <a:r>
              <a:rPr sz="2800" b="1" i="1" u="heavy" spc="-19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At </a:t>
            </a:r>
            <a:r>
              <a:rPr sz="2800" b="1" i="1" u="heavy" spc="-33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 </a:t>
            </a:r>
            <a:r>
              <a:rPr sz="2800" b="1" i="1" u="heavy" spc="-19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Building, </a:t>
            </a:r>
            <a:r>
              <a:rPr sz="2800" b="1" i="1" u="heavy" spc="-20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How </a:t>
            </a:r>
            <a:r>
              <a:rPr sz="2800" b="1" i="1" u="heavy" spc="-254"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Do </a:t>
            </a:r>
            <a:r>
              <a:rPr sz="2800" b="1" i="1" u="heavy" spc="-3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I </a:t>
            </a:r>
            <a:r>
              <a:rPr sz="2800" b="1" i="1" u="heavy" spc="-27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Know </a:t>
            </a:r>
            <a:r>
              <a:rPr sz="2800" b="1" i="1" u="heavy" spc="-16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That </a:t>
            </a:r>
            <a:r>
              <a:rPr sz="2800" b="1" i="1" u="heavy" spc="-21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There </a:t>
            </a:r>
            <a:r>
              <a:rPr sz="2800" b="1" i="1" u="heavy" spc="-25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Was </a:t>
            </a:r>
            <a:r>
              <a:rPr sz="2800" b="1" i="1" u="heavy" spc="-33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 </a:t>
            </a:r>
            <a:r>
              <a:rPr sz="2800" b="1" i="1" u="heavy" spc="-229"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Builder? </a:t>
            </a:r>
            <a:r>
              <a:rPr sz="2800" b="1" i="1" spc="-229" dirty="0">
                <a:latin typeface="Arial" panose="020B0604020202020204"/>
                <a:cs typeface="Arial" panose="020B0604020202020204"/>
              </a:rPr>
              <a:t> </a:t>
            </a:r>
            <a:r>
              <a:rPr sz="3200" i="1" spc="-5" dirty="0">
                <a:latin typeface="Calibri" panose="020F0502020204030204" charset="0"/>
                <a:cs typeface="Calibri" panose="020F0502020204030204" charset="0"/>
              </a:rPr>
              <a:t>The Building </a:t>
            </a:r>
            <a:r>
              <a:rPr sz="3200" i="1" dirty="0">
                <a:latin typeface="Calibri" panose="020F0502020204030204" charset="0"/>
                <a:cs typeface="Calibri" panose="020F0502020204030204" charset="0"/>
              </a:rPr>
              <a:t>Is </a:t>
            </a:r>
            <a:r>
              <a:rPr sz="3200" i="1" spc="-5" dirty="0">
                <a:latin typeface="Calibri" panose="020F0502020204030204" charset="0"/>
                <a:cs typeface="Calibri" panose="020F0502020204030204" charset="0"/>
              </a:rPr>
              <a:t>Proof That There </a:t>
            </a:r>
            <a:r>
              <a:rPr sz="3200" i="1" spc="-45" dirty="0">
                <a:latin typeface="Calibri" panose="020F0502020204030204" charset="0"/>
                <a:cs typeface="Calibri" panose="020F0502020204030204" charset="0"/>
              </a:rPr>
              <a:t>Was </a:t>
            </a:r>
            <a:r>
              <a:rPr sz="3200" i="1" spc="-5" dirty="0">
                <a:latin typeface="Calibri" panose="020F0502020204030204" charset="0"/>
                <a:cs typeface="Calibri" panose="020F0502020204030204" charset="0"/>
              </a:rPr>
              <a:t>A </a:t>
            </a:r>
            <a:r>
              <a:rPr sz="3200" i="1" spc="-35" dirty="0">
                <a:latin typeface="Calibri" panose="020F0502020204030204" charset="0"/>
                <a:cs typeface="Calibri" panose="020F0502020204030204" charset="0"/>
              </a:rPr>
              <a:t>Builder. </a:t>
            </a:r>
            <a:r>
              <a:rPr sz="3200" i="1" spc="-5" dirty="0">
                <a:latin typeface="Calibri" panose="020F0502020204030204" charset="0"/>
                <a:cs typeface="Calibri" panose="020F0502020204030204" charset="0"/>
              </a:rPr>
              <a:t>All I Need Is </a:t>
            </a:r>
            <a:r>
              <a:rPr sz="3200" i="1" spc="-20" dirty="0">
                <a:latin typeface="Calibri" panose="020F0502020204030204" charset="0"/>
                <a:cs typeface="Calibri" panose="020F0502020204030204" charset="0"/>
              </a:rPr>
              <a:t>Eyes </a:t>
            </a:r>
            <a:r>
              <a:rPr sz="3200" i="1" spc="-5" dirty="0">
                <a:latin typeface="Calibri" panose="020F0502020204030204" charset="0"/>
                <a:cs typeface="Calibri" panose="020F0502020204030204" charset="0"/>
              </a:rPr>
              <a:t>That Can  </a:t>
            </a:r>
            <a:r>
              <a:rPr sz="3200" i="1" spc="-10" dirty="0">
                <a:latin typeface="Calibri" panose="020F0502020204030204" charset="0"/>
                <a:cs typeface="Calibri" panose="020F0502020204030204" charset="0"/>
              </a:rPr>
              <a:t>See,</a:t>
            </a:r>
            <a:r>
              <a:rPr lang="en-US" sz="3200" i="1" spc="-10" dirty="0">
                <a:latin typeface="Calibri" panose="020F0502020204030204" charset="0"/>
                <a:cs typeface="Calibri" panose="020F0502020204030204" charset="0"/>
              </a:rPr>
              <a:t> </a:t>
            </a:r>
            <a:r>
              <a:rPr sz="3200" i="1" spc="-5" dirty="0">
                <a:latin typeface="Calibri" panose="020F0502020204030204" charset="0"/>
                <a:cs typeface="Calibri" panose="020F0502020204030204" charset="0"/>
              </a:rPr>
              <a:t>And</a:t>
            </a:r>
            <a:r>
              <a:rPr sz="3200" i="1" spc="10" dirty="0">
                <a:latin typeface="Calibri" panose="020F0502020204030204" charset="0"/>
                <a:cs typeface="Calibri" panose="020F0502020204030204" charset="0"/>
              </a:rPr>
              <a:t> </a:t>
            </a:r>
            <a:r>
              <a:rPr sz="3200" i="1" spc="-5" dirty="0">
                <a:latin typeface="Calibri" panose="020F0502020204030204" charset="0"/>
                <a:cs typeface="Calibri" panose="020F0502020204030204" charset="0"/>
              </a:rPr>
              <a:t>A</a:t>
            </a:r>
            <a:r>
              <a:rPr sz="3200" i="1" spc="10" dirty="0">
                <a:latin typeface="Calibri" panose="020F0502020204030204" charset="0"/>
                <a:cs typeface="Calibri" panose="020F0502020204030204" charset="0"/>
              </a:rPr>
              <a:t> </a:t>
            </a:r>
            <a:r>
              <a:rPr sz="3200" i="1" spc="-5" dirty="0">
                <a:latin typeface="Calibri" panose="020F0502020204030204" charset="0"/>
                <a:cs typeface="Calibri" panose="020F0502020204030204" charset="0"/>
              </a:rPr>
              <a:t>Brain</a:t>
            </a:r>
            <a:r>
              <a:rPr lang="en-US" sz="3200" i="1" spc="-5" dirty="0">
                <a:latin typeface="Calibri" panose="020F0502020204030204" charset="0"/>
                <a:cs typeface="Calibri" panose="020F0502020204030204" charset="0"/>
              </a:rPr>
              <a:t> </a:t>
            </a:r>
            <a:r>
              <a:rPr sz="3200" i="1" spc="-5" dirty="0">
                <a:latin typeface="Calibri" panose="020F0502020204030204" charset="0"/>
                <a:cs typeface="Calibri" panose="020F0502020204030204" charset="0"/>
              </a:rPr>
              <a:t>That </a:t>
            </a:r>
            <a:r>
              <a:rPr sz="3200" i="1" spc="-35" dirty="0">
                <a:latin typeface="Calibri" panose="020F0502020204030204" charset="0"/>
                <a:cs typeface="Calibri" panose="020F0502020204030204" charset="0"/>
              </a:rPr>
              <a:t>Works</a:t>
            </a:r>
            <a:endParaRPr sz="3200">
              <a:latin typeface="Calibri" panose="020F0502020204030204" charset="0"/>
              <a:cs typeface="Calibri" panose="020F0502020204030204" charset="0"/>
            </a:endParaRPr>
          </a:p>
          <a:p>
            <a:pPr>
              <a:lnSpc>
                <a:spcPct val="100000"/>
              </a:lnSpc>
              <a:spcBef>
                <a:spcPts val="25"/>
              </a:spcBef>
              <a:buChar char="•"/>
            </a:pPr>
            <a:endParaRPr sz="3650">
              <a:latin typeface="Carlito"/>
              <a:cs typeface="Carlito"/>
            </a:endParaRPr>
          </a:p>
          <a:p>
            <a:pPr marL="241300" marR="636270" indent="-228600" algn="just">
              <a:lnSpc>
                <a:spcPts val="2690"/>
              </a:lnSpc>
              <a:buFont typeface="Arial" panose="020B0604020202020204"/>
              <a:buChar char="•"/>
              <a:tabLst>
                <a:tab pos="241300" algn="l"/>
              </a:tabLst>
            </a:pPr>
            <a:r>
              <a:rPr sz="2800" b="1" i="1" u="heavy" spc="-4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If </a:t>
            </a:r>
            <a:r>
              <a:rPr sz="2800" b="1" i="1" u="heavy" spc="-3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I </a:t>
            </a:r>
            <a:r>
              <a:rPr sz="2800" b="1" i="1" u="heavy" spc="-30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Look </a:t>
            </a:r>
            <a:r>
              <a:rPr sz="2800" b="1" i="1" u="heavy" spc="-19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At </a:t>
            </a:r>
            <a:r>
              <a:rPr sz="2800" b="1" i="1" u="heavy" spc="-33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 </a:t>
            </a:r>
            <a:r>
              <a:rPr sz="2800" b="1" i="1" u="heavy" spc="-16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Painting, </a:t>
            </a:r>
            <a:r>
              <a:rPr sz="2800" b="1" i="1" u="heavy" spc="-20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How </a:t>
            </a:r>
            <a:r>
              <a:rPr sz="2800" b="1" i="1" u="heavy" spc="-30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Can </a:t>
            </a:r>
            <a:r>
              <a:rPr sz="2800" b="1" i="1" u="heavy" spc="-3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I </a:t>
            </a:r>
            <a:r>
              <a:rPr sz="2800" b="1" i="1" u="heavy" spc="-27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Know </a:t>
            </a:r>
            <a:r>
              <a:rPr sz="2800" b="1" i="1" u="heavy" spc="-15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That </a:t>
            </a:r>
            <a:r>
              <a:rPr sz="2800" b="1" i="1" u="heavy" spc="-21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There </a:t>
            </a:r>
            <a:r>
              <a:rPr sz="2800" b="1" i="1" u="heavy" spc="-25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Was </a:t>
            </a:r>
            <a:r>
              <a:rPr sz="2800" b="1" i="1" u="heavy" spc="-33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 </a:t>
            </a:r>
            <a:r>
              <a:rPr sz="2800" b="1" i="1" u="heavy" spc="-16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Painter </a:t>
            </a:r>
            <a:r>
              <a:rPr sz="2800" b="1" i="1" u="heavy" spc="-41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t>
            </a:r>
            <a:r>
              <a:rPr sz="2800" b="1" i="1" u="heavy" spc="-415" dirty="0">
                <a:uFill>
                  <a:solidFill>
                    <a:srgbClr val="000000"/>
                  </a:solidFill>
                </a:uFill>
                <a:latin typeface="Arial" panose="020B0604020202020204"/>
                <a:cs typeface="Arial" panose="020B0604020202020204"/>
              </a:rPr>
              <a:t> </a:t>
            </a:r>
            <a:r>
              <a:rPr sz="2800" b="1" i="1" spc="-415" dirty="0">
                <a:latin typeface="Arial" panose="020B0604020202020204"/>
                <a:cs typeface="Arial" panose="020B0604020202020204"/>
              </a:rPr>
              <a:t> </a:t>
            </a:r>
            <a:r>
              <a:rPr sz="3200" i="1" spc="-5" dirty="0">
                <a:latin typeface="Calibri" panose="020F0502020204030204" charset="0"/>
                <a:cs typeface="Calibri" panose="020F0502020204030204" charset="0"/>
              </a:rPr>
              <a:t>The </a:t>
            </a:r>
            <a:r>
              <a:rPr sz="3200" i="1" spc="-15" dirty="0">
                <a:latin typeface="Calibri" panose="020F0502020204030204" charset="0"/>
                <a:cs typeface="Calibri" panose="020F0502020204030204" charset="0"/>
              </a:rPr>
              <a:t>Painting </a:t>
            </a:r>
            <a:r>
              <a:rPr sz="3200" i="1" spc="-5" dirty="0">
                <a:latin typeface="Calibri" panose="020F0502020204030204" charset="0"/>
                <a:cs typeface="Calibri" panose="020F0502020204030204" charset="0"/>
              </a:rPr>
              <a:t>Is Proof </a:t>
            </a:r>
            <a:r>
              <a:rPr sz="3200" i="1" spc="-15" dirty="0">
                <a:latin typeface="Calibri" panose="020F0502020204030204" charset="0"/>
                <a:cs typeface="Calibri" panose="020F0502020204030204" charset="0"/>
              </a:rPr>
              <a:t>Positive </a:t>
            </a:r>
            <a:r>
              <a:rPr sz="3200" i="1" spc="-5" dirty="0">
                <a:latin typeface="Calibri" panose="020F0502020204030204" charset="0"/>
                <a:cs typeface="Calibri" panose="020F0502020204030204" charset="0"/>
              </a:rPr>
              <a:t>That There </a:t>
            </a:r>
            <a:r>
              <a:rPr sz="3200" i="1" spc="-45" dirty="0">
                <a:latin typeface="Calibri" panose="020F0502020204030204" charset="0"/>
                <a:cs typeface="Calibri" panose="020F0502020204030204" charset="0"/>
              </a:rPr>
              <a:t>Was </a:t>
            </a:r>
            <a:r>
              <a:rPr sz="3200" i="1" spc="-5" dirty="0">
                <a:latin typeface="Calibri" panose="020F0502020204030204" charset="0"/>
                <a:cs typeface="Calibri" panose="020F0502020204030204" charset="0"/>
              </a:rPr>
              <a:t>A </a:t>
            </a:r>
            <a:r>
              <a:rPr sz="3200" i="1" spc="-50" dirty="0">
                <a:latin typeface="Calibri" panose="020F0502020204030204" charset="0"/>
                <a:cs typeface="Calibri" panose="020F0502020204030204" charset="0"/>
              </a:rPr>
              <a:t>Painter. </a:t>
            </a:r>
            <a:r>
              <a:rPr sz="3200" i="1" spc="-5" dirty="0">
                <a:latin typeface="Calibri" panose="020F0502020204030204" charset="0"/>
                <a:cs typeface="Calibri" panose="020F0502020204030204" charset="0"/>
              </a:rPr>
              <a:t>I Can </a:t>
            </a:r>
            <a:r>
              <a:rPr sz="3200" i="1" spc="-10" dirty="0">
                <a:latin typeface="Calibri" panose="020F0502020204030204" charset="0"/>
                <a:cs typeface="Calibri" panose="020F0502020204030204" charset="0"/>
              </a:rPr>
              <a:t>See </a:t>
            </a:r>
            <a:r>
              <a:rPr sz="3200" i="1" spc="-5" dirty="0">
                <a:latin typeface="Calibri" panose="020F0502020204030204" charset="0"/>
                <a:cs typeface="Calibri" panose="020F0502020204030204" charset="0"/>
              </a:rPr>
              <a:t>The </a:t>
            </a:r>
            <a:r>
              <a:rPr sz="3200" i="1" spc="-10" dirty="0">
                <a:latin typeface="Calibri" panose="020F0502020204030204" charset="0"/>
                <a:cs typeface="Calibri" panose="020F0502020204030204" charset="0"/>
              </a:rPr>
              <a:t>Clear </a:t>
            </a:r>
            <a:r>
              <a:rPr sz="3200" i="1" spc="-15" dirty="0">
                <a:latin typeface="Calibri" panose="020F0502020204030204" charset="0"/>
                <a:cs typeface="Calibri" panose="020F0502020204030204" charset="0"/>
              </a:rPr>
              <a:t>Evidence</a:t>
            </a:r>
            <a:endParaRPr sz="2800">
              <a:latin typeface="Carlito"/>
              <a:cs typeface="Carlito"/>
            </a:endParaRPr>
          </a:p>
          <a:p>
            <a:pPr>
              <a:lnSpc>
                <a:spcPct val="100000"/>
              </a:lnSpc>
              <a:spcBef>
                <a:spcPts val="50"/>
              </a:spcBef>
              <a:buChar char="•"/>
            </a:pPr>
            <a:endParaRPr sz="3650">
              <a:latin typeface="Carlito"/>
              <a:cs typeface="Carlito"/>
            </a:endParaRPr>
          </a:p>
          <a:p>
            <a:pPr marL="241300" marR="5080" indent="-228600">
              <a:lnSpc>
                <a:spcPct val="80000"/>
              </a:lnSpc>
              <a:buFont typeface="Arial" panose="020B0604020202020204"/>
              <a:buChar char="•"/>
              <a:tabLst>
                <a:tab pos="241300" algn="l"/>
              </a:tabLst>
            </a:pPr>
            <a:r>
              <a:rPr sz="2800" b="1" i="1" u="heavy" spc="-19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When </a:t>
            </a:r>
            <a:r>
              <a:rPr sz="2800" b="1" i="1" u="heavy" spc="-3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I </a:t>
            </a:r>
            <a:r>
              <a:rPr sz="2800" b="1" i="1" u="heavy" spc="-30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Look </a:t>
            </a:r>
            <a:r>
              <a:rPr sz="2800" b="1" i="1" u="heavy" spc="-19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At </a:t>
            </a:r>
            <a:r>
              <a:rPr sz="2800" b="1" i="1" u="heavy" spc="-18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Creation </a:t>
            </a:r>
            <a:r>
              <a:rPr sz="2800" b="1" i="1" u="heavy" spc="-20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How </a:t>
            </a:r>
            <a:r>
              <a:rPr sz="2800" b="1" i="1" u="heavy" spc="-30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Can </a:t>
            </a:r>
            <a:r>
              <a:rPr sz="2800" b="1" i="1" u="heavy" spc="-3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I </a:t>
            </a:r>
            <a:r>
              <a:rPr sz="2800" b="1" i="1" u="heavy" spc="-27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Know </a:t>
            </a:r>
            <a:r>
              <a:rPr sz="2800" b="1" i="1" u="heavy" spc="-16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That </a:t>
            </a:r>
            <a:r>
              <a:rPr sz="2800" b="1" i="1" u="heavy" spc="-21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There </a:t>
            </a:r>
            <a:r>
              <a:rPr sz="2800" b="1" i="1" u="heavy" spc="-25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Was </a:t>
            </a:r>
            <a:r>
              <a:rPr sz="2800" b="1" i="1" u="heavy" spc="-330"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A </a:t>
            </a:r>
            <a:r>
              <a:rPr sz="2800" b="1" i="1" u="heavy" spc="-215" dirty="0">
                <a:ln w="22225">
                  <a:solidFill>
                    <a:schemeClr val="accent2"/>
                  </a:solidFill>
                  <a:prstDash val="solid"/>
                </a:ln>
                <a:solidFill>
                  <a:schemeClr val="accent2">
                    <a:lumMod val="40000"/>
                    <a:lumOff val="60000"/>
                  </a:schemeClr>
                </a:solidFill>
                <a:effectLst/>
                <a:uFill>
                  <a:solidFill>
                    <a:srgbClr val="000000"/>
                  </a:solidFill>
                </a:uFill>
                <a:latin typeface="Arial" panose="020B0604020202020204"/>
                <a:cs typeface="Arial" panose="020B0604020202020204"/>
              </a:rPr>
              <a:t>Creator? </a:t>
            </a:r>
            <a:r>
              <a:rPr sz="2800" b="1" i="1" spc="-215" dirty="0">
                <a:ln w="22225">
                  <a:solidFill>
                    <a:schemeClr val="accent2"/>
                  </a:solidFill>
                  <a:prstDash val="solid"/>
                </a:ln>
                <a:solidFill>
                  <a:schemeClr val="accent2">
                    <a:lumMod val="40000"/>
                    <a:lumOff val="60000"/>
                  </a:schemeClr>
                </a:solidFill>
                <a:effectLst/>
                <a:latin typeface="Arial" panose="020B0604020202020204"/>
                <a:cs typeface="Arial" panose="020B0604020202020204"/>
              </a:rPr>
              <a:t> </a:t>
            </a:r>
            <a:r>
              <a:rPr sz="3200" i="1" spc="-10" dirty="0">
                <a:latin typeface="Calibri" panose="020F0502020204030204" charset="0"/>
                <a:cs typeface="Calibri" panose="020F0502020204030204" charset="0"/>
              </a:rPr>
              <a:t>Creation Shows </a:t>
            </a:r>
            <a:r>
              <a:rPr sz="3200" i="1" spc="-15" dirty="0">
                <a:latin typeface="Calibri" panose="020F0502020204030204" charset="0"/>
                <a:cs typeface="Calibri" panose="020F0502020204030204" charset="0"/>
              </a:rPr>
              <a:t>Me </a:t>
            </a:r>
            <a:r>
              <a:rPr sz="3200" i="1" spc="-5" dirty="0">
                <a:latin typeface="Calibri" panose="020F0502020204030204" charset="0"/>
                <a:cs typeface="Calibri" panose="020F0502020204030204" charset="0"/>
              </a:rPr>
              <a:t>That </a:t>
            </a:r>
            <a:r>
              <a:rPr sz="3200" i="1" spc="-10" dirty="0">
                <a:latin typeface="Calibri" panose="020F0502020204030204" charset="0"/>
                <a:cs typeface="Calibri" panose="020F0502020204030204" charset="0"/>
              </a:rPr>
              <a:t>There </a:t>
            </a:r>
            <a:r>
              <a:rPr sz="3200" i="1" spc="-5" dirty="0">
                <a:latin typeface="Calibri" panose="020F0502020204030204" charset="0"/>
                <a:cs typeface="Calibri" panose="020F0502020204030204" charset="0"/>
              </a:rPr>
              <a:t>Is A </a:t>
            </a:r>
            <a:r>
              <a:rPr sz="3200" i="1" spc="-40" dirty="0">
                <a:latin typeface="Calibri" panose="020F0502020204030204" charset="0"/>
                <a:cs typeface="Calibri" panose="020F0502020204030204" charset="0"/>
              </a:rPr>
              <a:t>Creator. </a:t>
            </a:r>
            <a:r>
              <a:rPr sz="3200" i="1" spc="-5" dirty="0">
                <a:latin typeface="Calibri" panose="020F0502020204030204" charset="0"/>
                <a:cs typeface="Calibri" panose="020F0502020204030204" charset="0"/>
              </a:rPr>
              <a:t>All I </a:t>
            </a:r>
            <a:r>
              <a:rPr sz="3200" i="1" spc="-10" dirty="0">
                <a:latin typeface="Calibri" panose="020F0502020204030204" charset="0"/>
                <a:cs typeface="Calibri" panose="020F0502020204030204" charset="0"/>
              </a:rPr>
              <a:t>need </a:t>
            </a:r>
            <a:r>
              <a:rPr sz="3200" i="1" spc="-5" dirty="0">
                <a:latin typeface="Calibri" panose="020F0502020204030204" charset="0"/>
                <a:cs typeface="Calibri" panose="020F0502020204030204" charset="0"/>
              </a:rPr>
              <a:t>is </a:t>
            </a:r>
            <a:r>
              <a:rPr sz="3200" i="1" spc="-10" dirty="0">
                <a:latin typeface="Calibri" panose="020F0502020204030204" charset="0"/>
                <a:cs typeface="Calibri" panose="020F0502020204030204" charset="0"/>
              </a:rPr>
              <a:t>eyes </a:t>
            </a:r>
            <a:r>
              <a:rPr sz="3200" i="1" spc="-5" dirty="0">
                <a:latin typeface="Calibri" panose="020F0502020204030204" charset="0"/>
                <a:cs typeface="Calibri" panose="020F0502020204030204" charset="0"/>
              </a:rPr>
              <a:t>that </a:t>
            </a:r>
            <a:r>
              <a:rPr sz="3200" i="1" spc="-10" dirty="0">
                <a:latin typeface="Calibri" panose="020F0502020204030204" charset="0"/>
                <a:cs typeface="Calibri" panose="020F0502020204030204" charset="0"/>
              </a:rPr>
              <a:t>can see, and </a:t>
            </a:r>
            <a:r>
              <a:rPr sz="3200" i="1" spc="-30" dirty="0">
                <a:latin typeface="Calibri" panose="020F0502020204030204" charset="0"/>
                <a:cs typeface="Calibri" panose="020F0502020204030204" charset="0"/>
              </a:rPr>
              <a:t>my </a:t>
            </a:r>
            <a:r>
              <a:rPr sz="3200" i="1" spc="-10" dirty="0">
                <a:latin typeface="Calibri" panose="020F0502020204030204" charset="0"/>
                <a:cs typeface="Calibri" panose="020F0502020204030204" charset="0"/>
              </a:rPr>
              <a:t>brain </a:t>
            </a:r>
            <a:r>
              <a:rPr sz="3200" i="1" spc="-5" dirty="0">
                <a:latin typeface="Calibri" panose="020F0502020204030204" charset="0"/>
                <a:cs typeface="Calibri" panose="020F0502020204030204" charset="0"/>
              </a:rPr>
              <a:t>that</a:t>
            </a:r>
            <a:r>
              <a:rPr sz="3200" i="1" spc="20" dirty="0">
                <a:latin typeface="Calibri" panose="020F0502020204030204" charset="0"/>
                <a:cs typeface="Calibri" panose="020F0502020204030204" charset="0"/>
              </a:rPr>
              <a:t> </a:t>
            </a:r>
            <a:r>
              <a:rPr sz="3200" i="1" spc="-10" dirty="0">
                <a:latin typeface="Calibri" panose="020F0502020204030204" charset="0"/>
                <a:cs typeface="Calibri" panose="020F0502020204030204" charset="0"/>
              </a:rPr>
              <a:t>works.</a:t>
            </a:r>
            <a:endParaRPr sz="2800">
              <a:latin typeface="Carlito"/>
              <a:cs typeface="Carlito"/>
            </a:endParaRPr>
          </a:p>
          <a:p>
            <a:pPr marL="241300" indent="-228600">
              <a:lnSpc>
                <a:spcPct val="100000"/>
              </a:lnSpc>
              <a:spcBef>
                <a:spcPts val="395"/>
              </a:spcBef>
              <a:buChar char="•"/>
              <a:tabLst>
                <a:tab pos="241300" algn="l"/>
              </a:tabLst>
            </a:pPr>
            <a:r>
              <a:rPr sz="2600" spc="-190" dirty="0">
                <a:latin typeface="Arial" panose="020B0604020202020204"/>
                <a:cs typeface="Arial" panose="020B0604020202020204"/>
              </a:rPr>
              <a:t>The </a:t>
            </a:r>
            <a:r>
              <a:rPr sz="2600" spc="-165" dirty="0">
                <a:latin typeface="Arial" panose="020B0604020202020204"/>
                <a:cs typeface="Arial" panose="020B0604020202020204"/>
              </a:rPr>
              <a:t>Evidence</a:t>
            </a:r>
            <a:r>
              <a:rPr sz="2600" spc="-155" dirty="0">
                <a:latin typeface="Arial" panose="020B0604020202020204"/>
                <a:cs typeface="Arial" panose="020B0604020202020204"/>
              </a:rPr>
              <a:t> </a:t>
            </a:r>
            <a:r>
              <a:rPr sz="2600" spc="-105" dirty="0">
                <a:latin typeface="Arial" panose="020B0604020202020204"/>
                <a:cs typeface="Arial" panose="020B0604020202020204"/>
              </a:rPr>
              <a:t>Bible</a:t>
            </a:r>
            <a:endParaRPr sz="2600">
              <a:latin typeface="Arial" panose="020B0604020202020204"/>
              <a:cs typeface="Arial" panose="020B06040202020202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40" y="1704340"/>
            <a:ext cx="11256645" cy="5085715"/>
          </a:xfrm>
          <a:prstGeom prst="rect">
            <a:avLst/>
          </a:prstGeom>
        </p:spPr>
        <p:txBody>
          <a:bodyPr vert="horz" wrap="square" lIns="0" tIns="67945" rIns="0" bIns="0" rtlCol="0">
            <a:spAutoFit/>
          </a:bodyPr>
          <a:lstStyle/>
          <a:p>
            <a:pPr marL="241300" marR="5080" indent="-228600">
              <a:lnSpc>
                <a:spcPts val="3460"/>
              </a:lnSpc>
              <a:spcBef>
                <a:spcPts val="535"/>
              </a:spcBef>
              <a:buFont typeface="Arial" panose="020B0604020202020204"/>
              <a:buChar char="•"/>
              <a:tabLst>
                <a:tab pos="241300" algn="l"/>
              </a:tabLst>
            </a:pPr>
            <a:r>
              <a:rPr sz="3200" b="1" i="1" spc="-285" dirty="0">
                <a:latin typeface="Arial" panose="020B0604020202020204"/>
                <a:cs typeface="Arial" panose="020B0604020202020204"/>
              </a:rPr>
              <a:t>The </a:t>
            </a:r>
            <a:r>
              <a:rPr sz="3200" b="1" i="1" spc="-345" dirty="0">
                <a:latin typeface="Arial" panose="020B0604020202020204"/>
                <a:cs typeface="Arial" panose="020B0604020202020204"/>
              </a:rPr>
              <a:t>Symbols </a:t>
            </a:r>
            <a:r>
              <a:rPr sz="3200" b="1" i="1" spc="-204" dirty="0">
                <a:latin typeface="Arial" panose="020B0604020202020204"/>
                <a:cs typeface="Arial" panose="020B0604020202020204"/>
              </a:rPr>
              <a:t>Of </a:t>
            </a:r>
            <a:r>
              <a:rPr sz="3200" b="1" i="1" spc="-145" dirty="0">
                <a:latin typeface="Arial" panose="020B0604020202020204"/>
                <a:cs typeface="Arial" panose="020B0604020202020204"/>
              </a:rPr>
              <a:t>Nature </a:t>
            </a:r>
            <a:r>
              <a:rPr sz="3200" b="1" i="1" spc="-300" dirty="0">
                <a:latin typeface="Arial" panose="020B0604020202020204"/>
                <a:cs typeface="Arial" panose="020B0604020202020204"/>
              </a:rPr>
              <a:t>And </a:t>
            </a:r>
            <a:r>
              <a:rPr sz="3200" b="1" i="1" spc="-210" dirty="0">
                <a:latin typeface="Arial" panose="020B0604020202020204"/>
                <a:cs typeface="Arial" panose="020B0604020202020204"/>
              </a:rPr>
              <a:t>Creation </a:t>
            </a:r>
            <a:r>
              <a:rPr sz="3200" b="1" i="1" spc="-225" dirty="0">
                <a:latin typeface="Arial" panose="020B0604020202020204"/>
                <a:cs typeface="Arial" panose="020B0604020202020204"/>
              </a:rPr>
              <a:t>Point </a:t>
            </a:r>
            <a:r>
              <a:rPr sz="3200" b="1" i="1" spc="-440" dirty="0">
                <a:latin typeface="Arial" panose="020B0604020202020204"/>
                <a:cs typeface="Arial" panose="020B0604020202020204"/>
              </a:rPr>
              <a:t>To </a:t>
            </a:r>
            <a:r>
              <a:rPr sz="3200" b="1" i="1" spc="-305" dirty="0">
                <a:latin typeface="Arial" panose="020B0604020202020204"/>
                <a:cs typeface="Arial" panose="020B0604020202020204"/>
              </a:rPr>
              <a:t>His </a:t>
            </a:r>
            <a:r>
              <a:rPr sz="3200" b="1" i="1" spc="-140" dirty="0">
                <a:latin typeface="Arial" panose="020B0604020202020204"/>
                <a:cs typeface="Arial" panose="020B0604020202020204"/>
              </a:rPr>
              <a:t>Intelligent  </a:t>
            </a:r>
            <a:endParaRPr lang="en-US" sz="3200" b="1" i="1" spc="-140" dirty="0">
              <a:latin typeface="Arial" panose="020B0604020202020204"/>
              <a:cs typeface="Arial" panose="020B0604020202020204"/>
            </a:endParaRPr>
          </a:p>
          <a:p>
            <a:pPr marL="12700" marR="5080" indent="0">
              <a:lnSpc>
                <a:spcPts val="3460"/>
              </a:lnSpc>
              <a:spcBef>
                <a:spcPts val="535"/>
              </a:spcBef>
              <a:buFont typeface="Arial" panose="020B0604020202020204"/>
              <a:buNone/>
              <a:tabLst>
                <a:tab pos="241300" algn="l"/>
              </a:tabLst>
            </a:pPr>
            <a:r>
              <a:rPr lang="en-US" sz="3200" b="1" i="1" spc="-300" dirty="0">
                <a:latin typeface="Arial" panose="020B0604020202020204"/>
                <a:cs typeface="Arial" panose="020B0604020202020204"/>
              </a:rPr>
              <a:t>	</a:t>
            </a:r>
            <a:r>
              <a:rPr sz="3200" b="1" i="1" spc="-300" dirty="0">
                <a:latin typeface="Arial" panose="020B0604020202020204"/>
                <a:cs typeface="Arial" panose="020B0604020202020204"/>
              </a:rPr>
              <a:t>And Loving</a:t>
            </a:r>
            <a:r>
              <a:rPr sz="3200" b="1" i="1" spc="-80" dirty="0">
                <a:latin typeface="Arial" panose="020B0604020202020204"/>
                <a:cs typeface="Arial" panose="020B0604020202020204"/>
              </a:rPr>
              <a:t> </a:t>
            </a:r>
            <a:r>
              <a:rPr sz="3200" b="1" i="1" spc="-280" dirty="0">
                <a:latin typeface="Arial" panose="020B0604020202020204"/>
                <a:cs typeface="Arial" panose="020B0604020202020204"/>
              </a:rPr>
              <a:t>Design</a:t>
            </a:r>
            <a:endParaRPr sz="3200" b="1" i="1" spc="-280" dirty="0">
              <a:latin typeface="Arial" panose="020B0604020202020204"/>
              <a:cs typeface="Arial" panose="020B0604020202020204"/>
            </a:endParaRPr>
          </a:p>
          <a:p>
            <a:pPr marL="241300" marR="5080" indent="-228600">
              <a:lnSpc>
                <a:spcPts val="3460"/>
              </a:lnSpc>
              <a:spcBef>
                <a:spcPts val="535"/>
              </a:spcBef>
              <a:buFont typeface="Arial" panose="020B0604020202020204"/>
              <a:buChar char="•"/>
              <a:tabLst>
                <a:tab pos="241300" algn="l"/>
              </a:tabLst>
            </a:pPr>
            <a:endParaRPr sz="4700">
              <a:latin typeface="Arial" panose="020B0604020202020204"/>
              <a:cs typeface="Arial" panose="020B0604020202020204"/>
            </a:endParaRPr>
          </a:p>
          <a:p>
            <a:pPr marL="241300" marR="735965" indent="-228600">
              <a:lnSpc>
                <a:spcPts val="3460"/>
              </a:lnSpc>
              <a:buChar char="•"/>
              <a:tabLst>
                <a:tab pos="241300" algn="l"/>
              </a:tabLst>
            </a:pPr>
            <a:r>
              <a:rPr sz="3600" b="1" spc="-305" dirty="0">
                <a:latin typeface="Calibri" panose="020F0502020204030204" charset="0"/>
                <a:cs typeface="Calibri" panose="020F0502020204030204" charset="0"/>
              </a:rPr>
              <a:t>(Psa </a:t>
            </a:r>
            <a:r>
              <a:rPr sz="3600" b="1" spc="-130" dirty="0">
                <a:latin typeface="Calibri" panose="020F0502020204030204" charset="0"/>
                <a:cs typeface="Calibri" panose="020F0502020204030204" charset="0"/>
              </a:rPr>
              <a:t>19:1 </a:t>
            </a:r>
            <a:r>
              <a:rPr lang="en-US" sz="3600" b="1" spc="-130" dirty="0">
                <a:latin typeface="Calibri" panose="020F0502020204030204" charset="0"/>
                <a:cs typeface="Calibri" panose="020F0502020204030204" charset="0"/>
              </a:rPr>
              <a:t>KJ</a:t>
            </a:r>
            <a:r>
              <a:rPr sz="3600" b="1" spc="-190" dirty="0">
                <a:latin typeface="Calibri" panose="020F0502020204030204" charset="0"/>
                <a:cs typeface="Calibri" panose="020F0502020204030204" charset="0"/>
              </a:rPr>
              <a:t>V)</a:t>
            </a:r>
            <a:r>
              <a:rPr sz="3600" spc="-190" dirty="0">
                <a:latin typeface="Calibri" panose="020F0502020204030204" charset="0"/>
                <a:cs typeface="Calibri" panose="020F0502020204030204" charset="0"/>
              </a:rPr>
              <a:t> </a:t>
            </a:r>
            <a:r>
              <a:rPr sz="3600" dirty="0">
                <a:latin typeface="Calibri" panose="020F0502020204030204" charset="0"/>
                <a:cs typeface="Calibri" panose="020F0502020204030204" charset="0"/>
              </a:rPr>
              <a:t>The heavens declare the glory of God; and the firmament sheweth his handywork.</a:t>
            </a:r>
            <a:endParaRPr sz="3600" dirty="0">
              <a:latin typeface="Calibri" panose="020F0502020204030204" charset="0"/>
              <a:cs typeface="Calibri" panose="020F0502020204030204" charset="0"/>
            </a:endParaRPr>
          </a:p>
          <a:p>
            <a:pPr marL="241300" marR="735965" indent="-228600">
              <a:lnSpc>
                <a:spcPts val="3460"/>
              </a:lnSpc>
              <a:buChar char="•"/>
              <a:tabLst>
                <a:tab pos="241300" algn="l"/>
              </a:tabLst>
            </a:pPr>
            <a:endParaRPr sz="3600" b="1" dirty="0">
              <a:latin typeface="Calibri" panose="020F0502020204030204" charset="0"/>
              <a:cs typeface="Calibri" panose="020F0502020204030204" charset="0"/>
            </a:endParaRPr>
          </a:p>
          <a:p>
            <a:pPr marL="241300" marR="735965" indent="-228600">
              <a:lnSpc>
                <a:spcPts val="3460"/>
              </a:lnSpc>
              <a:buChar char="•"/>
              <a:tabLst>
                <a:tab pos="241300" algn="l"/>
              </a:tabLst>
            </a:pPr>
            <a:r>
              <a:rPr sz="3600" b="1" dirty="0">
                <a:latin typeface="Calibri" panose="020F0502020204030204" charset="0"/>
                <a:cs typeface="Calibri" panose="020F0502020204030204" charset="0"/>
              </a:rPr>
              <a:t>Psalm 8:3-4</a:t>
            </a:r>
            <a:r>
              <a:rPr lang="en-US" sz="3600" b="1" dirty="0">
                <a:latin typeface="Calibri" panose="020F0502020204030204" charset="0"/>
                <a:cs typeface="Calibri" panose="020F0502020204030204" charset="0"/>
              </a:rPr>
              <a:t> </a:t>
            </a:r>
            <a:r>
              <a:rPr sz="3600" b="1" dirty="0">
                <a:latin typeface="Calibri" panose="020F0502020204030204" charset="0"/>
                <a:cs typeface="Calibri" panose="020F0502020204030204" charset="0"/>
              </a:rPr>
              <a:t>King James Version</a:t>
            </a:r>
            <a:endParaRPr sz="3600" b="1" dirty="0">
              <a:latin typeface="Calibri" panose="020F0502020204030204" charset="0"/>
              <a:cs typeface="Calibri" panose="020F0502020204030204" charset="0"/>
            </a:endParaRPr>
          </a:p>
          <a:p>
            <a:pPr marL="12700" marR="735965" indent="0">
              <a:lnSpc>
                <a:spcPts val="3460"/>
              </a:lnSpc>
              <a:buNone/>
              <a:tabLst>
                <a:tab pos="241300" algn="l"/>
              </a:tabLst>
            </a:pPr>
            <a:r>
              <a:rPr lang="en-US" sz="3600" dirty="0">
                <a:latin typeface="Calibri" panose="020F0502020204030204" charset="0"/>
                <a:cs typeface="Calibri" panose="020F0502020204030204" charset="0"/>
              </a:rPr>
              <a:t>	</a:t>
            </a:r>
            <a:r>
              <a:rPr sz="3600" dirty="0">
                <a:latin typeface="Calibri" panose="020F0502020204030204" charset="0"/>
                <a:cs typeface="Calibri" panose="020F0502020204030204" charset="0"/>
              </a:rPr>
              <a:t>3 When I consider thy heavens, the work of thy fingers, </a:t>
            </a:r>
            <a:r>
              <a:rPr lang="en-US" sz="3600" dirty="0">
                <a:latin typeface="Calibri" panose="020F0502020204030204" charset="0"/>
                <a:cs typeface="Calibri" panose="020F0502020204030204" charset="0"/>
              </a:rPr>
              <a:t>	</a:t>
            </a:r>
            <a:r>
              <a:rPr sz="3600" dirty="0">
                <a:latin typeface="Calibri" panose="020F0502020204030204" charset="0"/>
                <a:cs typeface="Calibri" panose="020F0502020204030204" charset="0"/>
              </a:rPr>
              <a:t>the moon and the stars, which thou hast ordained;</a:t>
            </a:r>
            <a:endParaRPr sz="3600" dirty="0">
              <a:latin typeface="Calibri" panose="020F0502020204030204" charset="0"/>
              <a:cs typeface="Calibri" panose="020F0502020204030204" charset="0"/>
            </a:endParaRPr>
          </a:p>
          <a:p>
            <a:pPr marL="12700" marR="735965" indent="0">
              <a:lnSpc>
                <a:spcPts val="3460"/>
              </a:lnSpc>
              <a:buNone/>
              <a:tabLst>
                <a:tab pos="241300" algn="l"/>
              </a:tabLst>
            </a:pPr>
            <a:r>
              <a:rPr lang="en-US" sz="3600" dirty="0">
                <a:latin typeface="Calibri" panose="020F0502020204030204" charset="0"/>
                <a:cs typeface="Calibri" panose="020F0502020204030204" charset="0"/>
              </a:rPr>
              <a:t>	</a:t>
            </a:r>
            <a:r>
              <a:rPr sz="3600" dirty="0">
                <a:latin typeface="Calibri" panose="020F0502020204030204" charset="0"/>
                <a:cs typeface="Calibri" panose="020F0502020204030204" charset="0"/>
              </a:rPr>
              <a:t>4 What is man, that thou art mindful of him? and the </a:t>
            </a:r>
            <a:r>
              <a:rPr lang="en-US" sz="3600" dirty="0">
                <a:latin typeface="Calibri" panose="020F0502020204030204" charset="0"/>
                <a:cs typeface="Calibri" panose="020F0502020204030204" charset="0"/>
              </a:rPr>
              <a:t>	</a:t>
            </a:r>
            <a:r>
              <a:rPr sz="3600" dirty="0">
                <a:latin typeface="Calibri" panose="020F0502020204030204" charset="0"/>
                <a:cs typeface="Calibri" panose="020F0502020204030204" charset="0"/>
              </a:rPr>
              <a:t>son of man, that thou visitest him?</a:t>
            </a:r>
            <a:endParaRPr sz="3600" dirty="0">
              <a:latin typeface="Calibri" panose="020F0502020204030204" charset="0"/>
              <a:cs typeface="Calibri" panose="020F050202020403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776585" cy="1290320"/>
        </p:xfrm>
        <a:graphic>
          <a:graphicData uri="http://schemas.openxmlformats.org/drawingml/2006/table">
            <a:tbl>
              <a:tblPr firstRow="1" bandRow="1">
                <a:tableStyleId>{2D5ABB26-0587-4C30-8999-92F81FD0307C}</a:tableStyleId>
              </a:tblPr>
              <a:tblGrid>
                <a:gridCol w="1327785"/>
                <a:gridCol w="8121015"/>
                <a:gridCol w="1327785"/>
              </a:tblGrid>
              <a:tr h="1290320">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40" y="1784350"/>
            <a:ext cx="10830560" cy="3855720"/>
          </a:xfrm>
          <a:prstGeom prst="rect">
            <a:avLst/>
          </a:prstGeom>
        </p:spPr>
        <p:txBody>
          <a:bodyPr vert="horz" wrap="square" lIns="0" tIns="13335" rIns="0" bIns="0" rtlCol="0">
            <a:spAutoFit/>
          </a:bodyPr>
          <a:lstStyle/>
          <a:p>
            <a:pPr marL="12700">
              <a:lnSpc>
                <a:spcPct val="100000"/>
              </a:lnSpc>
              <a:spcBef>
                <a:spcPts val="105"/>
              </a:spcBef>
            </a:pPr>
            <a:r>
              <a:rPr sz="3600" b="1" u="heavy" spc="-100" dirty="0">
                <a:uFill>
                  <a:solidFill>
                    <a:srgbClr val="000000"/>
                  </a:solidFill>
                </a:uFill>
                <a:latin typeface="Arial" panose="020B0604020202020204"/>
                <a:cs typeface="Arial" panose="020B0604020202020204"/>
              </a:rPr>
              <a:t>2. </a:t>
            </a:r>
            <a:r>
              <a:rPr sz="3600" b="1" u="heavy" spc="-229" dirty="0">
                <a:uFill>
                  <a:solidFill>
                    <a:srgbClr val="000000"/>
                  </a:solidFill>
                </a:uFill>
                <a:latin typeface="Arial" panose="020B0604020202020204"/>
                <a:cs typeface="Arial" panose="020B0604020202020204"/>
              </a:rPr>
              <a:t>Snakes/ </a:t>
            </a:r>
            <a:r>
              <a:rPr sz="3600" b="1" u="heavy" spc="-170" dirty="0">
                <a:uFill>
                  <a:solidFill>
                    <a:srgbClr val="000000"/>
                  </a:solidFill>
                </a:uFill>
                <a:latin typeface="Arial" panose="020B0604020202020204"/>
                <a:cs typeface="Arial" panose="020B0604020202020204"/>
              </a:rPr>
              <a:t>Clothes/ </a:t>
            </a:r>
            <a:r>
              <a:rPr sz="3600" b="1" u="heavy" spc="-285" dirty="0">
                <a:uFill>
                  <a:solidFill>
                    <a:srgbClr val="000000"/>
                  </a:solidFill>
                </a:uFill>
                <a:latin typeface="Arial" panose="020B0604020202020204"/>
                <a:cs typeface="Arial" panose="020B0604020202020204"/>
              </a:rPr>
              <a:t>Thorns </a:t>
            </a:r>
            <a:r>
              <a:rPr sz="3600" b="1" u="heavy" spc="-55" dirty="0">
                <a:uFill>
                  <a:solidFill>
                    <a:srgbClr val="000000"/>
                  </a:solidFill>
                </a:uFill>
                <a:latin typeface="Arial" panose="020B0604020202020204"/>
                <a:cs typeface="Arial" panose="020B0604020202020204"/>
              </a:rPr>
              <a:t>&amp; </a:t>
            </a:r>
            <a:r>
              <a:rPr sz="3600" b="1" u="heavy" spc="-250" dirty="0">
                <a:uFill>
                  <a:solidFill>
                    <a:srgbClr val="000000"/>
                  </a:solidFill>
                </a:uFill>
                <a:latin typeface="Arial" panose="020B0604020202020204"/>
                <a:cs typeface="Arial" panose="020B0604020202020204"/>
              </a:rPr>
              <a:t>Thistles </a:t>
            </a:r>
            <a:r>
              <a:rPr sz="3600" b="1" u="heavy" spc="-185" dirty="0">
                <a:uFill>
                  <a:solidFill>
                    <a:srgbClr val="000000"/>
                  </a:solidFill>
                </a:uFill>
                <a:latin typeface="Arial" panose="020B0604020202020204"/>
                <a:cs typeface="Arial" panose="020B0604020202020204"/>
              </a:rPr>
              <a:t>– </a:t>
            </a:r>
            <a:r>
              <a:rPr sz="3600" b="1" u="heavy" spc="-265" dirty="0">
                <a:uFill>
                  <a:solidFill>
                    <a:srgbClr val="000000"/>
                  </a:solidFill>
                </a:uFill>
                <a:latin typeface="Arial" panose="020B0604020202020204"/>
                <a:cs typeface="Arial" panose="020B0604020202020204"/>
              </a:rPr>
              <a:t>The </a:t>
            </a:r>
            <a:r>
              <a:rPr sz="3600" b="1" u="heavy" spc="-245" dirty="0">
                <a:uFill>
                  <a:solidFill>
                    <a:srgbClr val="000000"/>
                  </a:solidFill>
                </a:uFill>
                <a:latin typeface="Arial" panose="020B0604020202020204"/>
                <a:cs typeface="Arial" panose="020B0604020202020204"/>
              </a:rPr>
              <a:t>Fall </a:t>
            </a:r>
            <a:r>
              <a:rPr sz="3600" b="1" u="heavy" spc="-190" dirty="0">
                <a:uFill>
                  <a:solidFill>
                    <a:srgbClr val="000000"/>
                  </a:solidFill>
                </a:uFill>
                <a:latin typeface="Arial" panose="020B0604020202020204"/>
                <a:cs typeface="Arial" panose="020B0604020202020204"/>
              </a:rPr>
              <a:t>Of</a:t>
            </a:r>
            <a:r>
              <a:rPr sz="3600" b="1" u="heavy" spc="60" dirty="0">
                <a:uFill>
                  <a:solidFill>
                    <a:srgbClr val="000000"/>
                  </a:solidFill>
                </a:uFill>
                <a:latin typeface="Arial" panose="020B0604020202020204"/>
                <a:cs typeface="Arial" panose="020B0604020202020204"/>
              </a:rPr>
              <a:t> </a:t>
            </a:r>
            <a:r>
              <a:rPr sz="3600" b="1" u="heavy" spc="-105" dirty="0">
                <a:uFill>
                  <a:solidFill>
                    <a:srgbClr val="000000"/>
                  </a:solidFill>
                </a:uFill>
                <a:latin typeface="Arial" panose="020B0604020202020204"/>
                <a:cs typeface="Arial" panose="020B0604020202020204"/>
              </a:rPr>
              <a:t>Man</a:t>
            </a:r>
            <a:endParaRPr sz="3600">
              <a:latin typeface="Arial" panose="020B0604020202020204"/>
              <a:cs typeface="Arial" panose="020B0604020202020204"/>
            </a:endParaRPr>
          </a:p>
          <a:p>
            <a:pPr>
              <a:lnSpc>
                <a:spcPct val="100000"/>
              </a:lnSpc>
              <a:spcBef>
                <a:spcPts val="15"/>
              </a:spcBef>
            </a:pPr>
            <a:endParaRPr sz="4400">
              <a:latin typeface="Arial" panose="020B0604020202020204"/>
              <a:cs typeface="Arial" panose="020B0604020202020204"/>
            </a:endParaRPr>
          </a:p>
          <a:p>
            <a:pPr marL="241300" marR="238760" indent="-228600">
              <a:lnSpc>
                <a:spcPct val="107000"/>
              </a:lnSpc>
              <a:buFont typeface="Arial" panose="020B0604020202020204"/>
              <a:buChar char="•"/>
              <a:tabLst>
                <a:tab pos="241300" algn="l"/>
              </a:tabLst>
            </a:pPr>
            <a:r>
              <a:rPr sz="3600" b="1" i="1" spc="-229" dirty="0">
                <a:latin typeface="Arial" panose="020B0604020202020204"/>
                <a:cs typeface="Arial" panose="020B0604020202020204"/>
              </a:rPr>
              <a:t>Snakes/ </a:t>
            </a:r>
            <a:r>
              <a:rPr sz="3600" b="1" i="1" spc="-185" dirty="0">
                <a:latin typeface="Arial" panose="020B0604020202020204"/>
                <a:cs typeface="Arial" panose="020B0604020202020204"/>
              </a:rPr>
              <a:t>Clothes/ </a:t>
            </a:r>
            <a:r>
              <a:rPr sz="3600" b="1" i="1" spc="-305" dirty="0">
                <a:latin typeface="Arial" panose="020B0604020202020204"/>
                <a:cs typeface="Arial" panose="020B0604020202020204"/>
              </a:rPr>
              <a:t>Thorns </a:t>
            </a:r>
            <a:r>
              <a:rPr sz="3600" b="1" i="1" spc="-55" dirty="0">
                <a:latin typeface="Arial" panose="020B0604020202020204"/>
                <a:cs typeface="Arial" panose="020B0604020202020204"/>
              </a:rPr>
              <a:t>&amp; </a:t>
            </a:r>
            <a:r>
              <a:rPr sz="3600" b="1" i="1" spc="-265" dirty="0">
                <a:latin typeface="Arial" panose="020B0604020202020204"/>
                <a:cs typeface="Arial" panose="020B0604020202020204"/>
              </a:rPr>
              <a:t>Thistles </a:t>
            </a:r>
            <a:r>
              <a:rPr sz="3600" b="1" i="1" spc="-235" dirty="0">
                <a:latin typeface="Arial" panose="020B0604020202020204"/>
                <a:cs typeface="Arial" panose="020B0604020202020204"/>
              </a:rPr>
              <a:t>Are </a:t>
            </a:r>
            <a:r>
              <a:rPr sz="3600" b="1" i="1" spc="-345" dirty="0">
                <a:latin typeface="Arial" panose="020B0604020202020204"/>
                <a:cs typeface="Arial" panose="020B0604020202020204"/>
              </a:rPr>
              <a:t>Symbols </a:t>
            </a:r>
            <a:r>
              <a:rPr sz="3600" b="1" i="1" spc="-175" dirty="0">
                <a:latin typeface="Arial" panose="020B0604020202020204"/>
                <a:cs typeface="Arial" panose="020B0604020202020204"/>
              </a:rPr>
              <a:t>That  </a:t>
            </a:r>
            <a:r>
              <a:rPr sz="3600" b="1" i="1" spc="-285" dirty="0">
                <a:latin typeface="Arial" panose="020B0604020202020204"/>
                <a:cs typeface="Arial" panose="020B0604020202020204"/>
              </a:rPr>
              <a:t>Remind </a:t>
            </a:r>
            <a:r>
              <a:rPr sz="3600" b="1" i="1" spc="-75" dirty="0">
                <a:latin typeface="Arial" panose="020B0604020202020204"/>
                <a:cs typeface="Arial" panose="020B0604020202020204"/>
              </a:rPr>
              <a:t>Man </a:t>
            </a:r>
            <a:r>
              <a:rPr sz="3600" b="1" i="1" spc="-210" dirty="0">
                <a:latin typeface="Arial" panose="020B0604020202020204"/>
                <a:cs typeface="Arial" panose="020B0604020202020204"/>
              </a:rPr>
              <a:t>Of </a:t>
            </a:r>
            <a:r>
              <a:rPr sz="3600" b="1" i="1" spc="-305" dirty="0">
                <a:latin typeface="Arial" panose="020B0604020202020204"/>
                <a:cs typeface="Arial" panose="020B0604020202020204"/>
              </a:rPr>
              <a:t>His </a:t>
            </a:r>
            <a:r>
              <a:rPr sz="3600" b="1" i="1" spc="-204" dirty="0">
                <a:latin typeface="Arial" panose="020B0604020202020204"/>
                <a:cs typeface="Arial" panose="020B0604020202020204"/>
              </a:rPr>
              <a:t>Fall </a:t>
            </a:r>
            <a:r>
              <a:rPr sz="3600" b="1" i="1" spc="-145" dirty="0">
                <a:latin typeface="Arial" panose="020B0604020202020204"/>
                <a:cs typeface="Arial" panose="020B0604020202020204"/>
              </a:rPr>
              <a:t>Into</a:t>
            </a:r>
            <a:r>
              <a:rPr sz="3600" b="1" i="1" spc="25" dirty="0">
                <a:latin typeface="Arial" panose="020B0604020202020204"/>
                <a:cs typeface="Arial" panose="020B0604020202020204"/>
              </a:rPr>
              <a:t> </a:t>
            </a:r>
            <a:r>
              <a:rPr sz="3600" b="1" i="1" spc="-345" dirty="0">
                <a:latin typeface="Arial" panose="020B0604020202020204"/>
                <a:cs typeface="Arial" panose="020B0604020202020204"/>
              </a:rPr>
              <a:t>Sin</a:t>
            </a:r>
            <a:endParaRPr sz="3600">
              <a:latin typeface="Arial" panose="020B0604020202020204"/>
              <a:cs typeface="Arial" panose="020B0604020202020204"/>
            </a:endParaRPr>
          </a:p>
          <a:p>
            <a:pPr>
              <a:lnSpc>
                <a:spcPct val="100000"/>
              </a:lnSpc>
              <a:buFont typeface="Arial" panose="020B0604020202020204"/>
              <a:buChar char="•"/>
            </a:pPr>
            <a:endParaRPr sz="3600">
              <a:latin typeface="Arial" panose="020B0604020202020204"/>
              <a:cs typeface="Arial" panose="020B0604020202020204"/>
            </a:endParaRPr>
          </a:p>
          <a:p>
            <a:pPr marL="241300" indent="-228600">
              <a:lnSpc>
                <a:spcPct val="100000"/>
              </a:lnSpc>
              <a:spcBef>
                <a:spcPts val="2470"/>
              </a:spcBef>
              <a:buFont typeface="Arial" panose="020B0604020202020204"/>
              <a:buChar char="•"/>
              <a:tabLst>
                <a:tab pos="241300" algn="l"/>
              </a:tabLst>
            </a:pPr>
            <a:r>
              <a:rPr sz="3600" b="1" i="1" spc="-285" dirty="0">
                <a:latin typeface="Arial" panose="020B0604020202020204"/>
                <a:cs typeface="Arial" panose="020B0604020202020204"/>
              </a:rPr>
              <a:t>The </a:t>
            </a:r>
            <a:r>
              <a:rPr sz="3600" b="1" i="1" spc="-204" dirty="0">
                <a:latin typeface="Arial" panose="020B0604020202020204"/>
                <a:cs typeface="Arial" panose="020B0604020202020204"/>
              </a:rPr>
              <a:t>Fall Of </a:t>
            </a:r>
            <a:r>
              <a:rPr sz="3600" b="1" i="1" spc="-80" dirty="0">
                <a:latin typeface="Arial" panose="020B0604020202020204"/>
                <a:cs typeface="Arial" panose="020B0604020202020204"/>
              </a:rPr>
              <a:t>Man </a:t>
            </a:r>
            <a:r>
              <a:rPr sz="3600" b="1" i="1" spc="-310" dirty="0">
                <a:latin typeface="Arial" panose="020B0604020202020204"/>
                <a:cs typeface="Arial" panose="020B0604020202020204"/>
              </a:rPr>
              <a:t>is </a:t>
            </a:r>
            <a:r>
              <a:rPr sz="3600" b="1" i="1" spc="-300" dirty="0">
                <a:latin typeface="Arial" panose="020B0604020202020204"/>
                <a:cs typeface="Arial" panose="020B0604020202020204"/>
              </a:rPr>
              <a:t>Recorded </a:t>
            </a:r>
            <a:r>
              <a:rPr sz="3600" b="1" i="1" spc="-185" dirty="0">
                <a:latin typeface="Arial" panose="020B0604020202020204"/>
                <a:cs typeface="Arial" panose="020B0604020202020204"/>
              </a:rPr>
              <a:t>in </a:t>
            </a:r>
            <a:r>
              <a:rPr sz="3600" b="1" i="1" spc="-330" dirty="0">
                <a:latin typeface="Arial" panose="020B0604020202020204"/>
                <a:cs typeface="Arial" panose="020B0604020202020204"/>
              </a:rPr>
              <a:t>Genesis</a:t>
            </a:r>
            <a:r>
              <a:rPr sz="3600" b="1" i="1" spc="160" dirty="0">
                <a:latin typeface="Arial" panose="020B0604020202020204"/>
                <a:cs typeface="Arial" panose="020B0604020202020204"/>
              </a:rPr>
              <a:t> </a:t>
            </a:r>
            <a:r>
              <a:rPr sz="3600" b="1" i="1" spc="-155" dirty="0">
                <a:latin typeface="Arial" panose="020B0604020202020204"/>
                <a:cs typeface="Arial" panose="020B0604020202020204"/>
              </a:rPr>
              <a:t>3</a:t>
            </a:r>
            <a:endParaRPr sz="3600" b="1" i="1" spc="-155" dirty="0">
              <a:latin typeface="Arial" panose="020B0604020202020204"/>
              <a:cs typeface="Arial" panose="020B060402020202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779780" y="1845310"/>
            <a:ext cx="10780395" cy="4632960"/>
          </a:xfrm>
          <a:prstGeom prst="rect">
            <a:avLst/>
          </a:prstGeom>
        </p:spPr>
        <p:txBody>
          <a:bodyPr vert="horz" wrap="square" lIns="0" tIns="67945" rIns="0" bIns="0" rtlCol="0">
            <a:spAutoFit/>
          </a:bodyPr>
          <a:lstStyle/>
          <a:p>
            <a:pPr marL="241300" marR="594360" indent="-228600">
              <a:lnSpc>
                <a:spcPts val="3460"/>
              </a:lnSpc>
              <a:spcBef>
                <a:spcPts val="535"/>
              </a:spcBef>
              <a:buFont typeface="Arial" panose="020B0604020202020204"/>
              <a:buChar char="•"/>
              <a:tabLst>
                <a:tab pos="241300" algn="l"/>
              </a:tabLst>
            </a:pPr>
            <a:r>
              <a:rPr sz="3800" b="1" i="1" spc="-409" dirty="0">
                <a:latin typeface="Calibri" panose="020F0502020204030204" charset="0"/>
                <a:cs typeface="Calibri" panose="020F0502020204030204" charset="0"/>
              </a:rPr>
              <a:t>“A </a:t>
            </a:r>
            <a:r>
              <a:rPr lang="en-US" sz="3800" b="1" i="1" spc="-409" dirty="0">
                <a:latin typeface="Calibri" panose="020F0502020204030204" charset="0"/>
                <a:cs typeface="Calibri" panose="020F0502020204030204" charset="0"/>
              </a:rPr>
              <a:t> </a:t>
            </a:r>
            <a:r>
              <a:rPr sz="3800" b="1" i="1" spc="-285" dirty="0">
                <a:latin typeface="Calibri" panose="020F0502020204030204" charset="0"/>
                <a:cs typeface="Calibri" panose="020F0502020204030204" charset="0"/>
              </a:rPr>
              <a:t>Broken</a:t>
            </a:r>
            <a:r>
              <a:rPr lang="en-US" sz="3800" b="1" i="1" spc="-285" dirty="0">
                <a:latin typeface="Calibri" panose="020F0502020204030204" charset="0"/>
                <a:cs typeface="Calibri" panose="020F0502020204030204" charset="0"/>
              </a:rPr>
              <a:t> </a:t>
            </a:r>
            <a:r>
              <a:rPr sz="3800" b="1" i="1" spc="-285" dirty="0">
                <a:latin typeface="Calibri" panose="020F0502020204030204" charset="0"/>
                <a:cs typeface="Calibri" panose="020F0502020204030204" charset="0"/>
              </a:rPr>
              <a:t> </a:t>
            </a:r>
            <a:r>
              <a:rPr sz="3800" b="1" i="1" spc="-390" dirty="0">
                <a:latin typeface="Calibri" panose="020F0502020204030204" charset="0"/>
                <a:cs typeface="Calibri" panose="020F0502020204030204" charset="0"/>
              </a:rPr>
              <a:t>Egg</a:t>
            </a:r>
            <a:r>
              <a:rPr lang="en-US" sz="3800" b="1" i="1" spc="-390" dirty="0">
                <a:latin typeface="Calibri" panose="020F0502020204030204" charset="0"/>
                <a:cs typeface="Calibri" panose="020F0502020204030204" charset="0"/>
              </a:rPr>
              <a:t> </a:t>
            </a:r>
            <a:r>
              <a:rPr sz="3800" b="1" i="1" spc="-390" dirty="0">
                <a:latin typeface="Calibri" panose="020F0502020204030204" charset="0"/>
                <a:cs typeface="Calibri" panose="020F0502020204030204" charset="0"/>
              </a:rPr>
              <a:t> </a:t>
            </a:r>
            <a:r>
              <a:rPr sz="3800" b="1" i="1" spc="-335" dirty="0">
                <a:latin typeface="Calibri" panose="020F0502020204030204" charset="0"/>
                <a:cs typeface="Calibri" panose="020F0502020204030204" charset="0"/>
              </a:rPr>
              <a:t>Can</a:t>
            </a:r>
            <a:r>
              <a:rPr lang="en-US" sz="3800" b="1" i="1" spc="-335" dirty="0">
                <a:latin typeface="Calibri" panose="020F0502020204030204" charset="0"/>
                <a:cs typeface="Calibri" panose="020F0502020204030204" charset="0"/>
              </a:rPr>
              <a:t> </a:t>
            </a:r>
            <a:r>
              <a:rPr sz="3800" b="1" i="1" spc="-335" dirty="0">
                <a:latin typeface="Calibri" panose="020F0502020204030204" charset="0"/>
                <a:cs typeface="Calibri" panose="020F0502020204030204" charset="0"/>
              </a:rPr>
              <a:t> </a:t>
            </a:r>
            <a:r>
              <a:rPr sz="3800" b="1" i="1" spc="-215" dirty="0">
                <a:latin typeface="Calibri" panose="020F0502020204030204" charset="0"/>
                <a:cs typeface="Calibri" panose="020F0502020204030204" charset="0"/>
              </a:rPr>
              <a:t>Never</a:t>
            </a:r>
            <a:r>
              <a:rPr lang="en-US" sz="3800" b="1" i="1" spc="-215" dirty="0">
                <a:latin typeface="Calibri" panose="020F0502020204030204" charset="0"/>
                <a:cs typeface="Calibri" panose="020F0502020204030204" charset="0"/>
              </a:rPr>
              <a:t> </a:t>
            </a:r>
            <a:r>
              <a:rPr sz="3800" b="1" i="1" spc="-215" dirty="0">
                <a:latin typeface="Calibri" panose="020F0502020204030204" charset="0"/>
                <a:cs typeface="Calibri" panose="020F0502020204030204" charset="0"/>
              </a:rPr>
              <a:t> </a:t>
            </a:r>
            <a:r>
              <a:rPr sz="3800" b="1" i="1" spc="-365" dirty="0">
                <a:latin typeface="Calibri" panose="020F0502020204030204" charset="0"/>
                <a:cs typeface="Calibri" panose="020F0502020204030204" charset="0"/>
              </a:rPr>
              <a:t>Be</a:t>
            </a:r>
            <a:r>
              <a:rPr lang="en-US" sz="3800" b="1" i="1" spc="-365" dirty="0">
                <a:latin typeface="Calibri" panose="020F0502020204030204" charset="0"/>
                <a:cs typeface="Calibri" panose="020F0502020204030204" charset="0"/>
              </a:rPr>
              <a:t> </a:t>
            </a:r>
            <a:r>
              <a:rPr sz="3800" b="1" i="1" spc="-365" dirty="0">
                <a:latin typeface="Calibri" panose="020F0502020204030204" charset="0"/>
                <a:cs typeface="Calibri" panose="020F0502020204030204" charset="0"/>
              </a:rPr>
              <a:t> </a:t>
            </a:r>
            <a:r>
              <a:rPr sz="3800" b="1" i="1" spc="-220" dirty="0">
                <a:latin typeface="Calibri" panose="020F0502020204030204" charset="0"/>
                <a:cs typeface="Calibri" panose="020F0502020204030204" charset="0"/>
              </a:rPr>
              <a:t>Put </a:t>
            </a:r>
            <a:r>
              <a:rPr sz="3800" b="1" i="1" spc="-330" dirty="0">
                <a:latin typeface="Calibri" panose="020F0502020204030204" charset="0"/>
                <a:cs typeface="Calibri" panose="020F0502020204030204" charset="0"/>
              </a:rPr>
              <a:t>Back </a:t>
            </a:r>
            <a:r>
              <a:rPr sz="3800" b="1" i="1" spc="-245" dirty="0">
                <a:latin typeface="Calibri" panose="020F0502020204030204" charset="0"/>
                <a:cs typeface="Calibri" panose="020F0502020204030204" charset="0"/>
              </a:rPr>
              <a:t>Together </a:t>
            </a:r>
            <a:r>
              <a:rPr sz="3800" b="1" i="1" spc="-220" dirty="0">
                <a:latin typeface="Calibri" panose="020F0502020204030204" charset="0"/>
                <a:cs typeface="Calibri" panose="020F0502020204030204" charset="0"/>
              </a:rPr>
              <a:t>Again </a:t>
            </a:r>
            <a:r>
              <a:rPr sz="3800" b="1" i="1" spc="-85" dirty="0">
                <a:latin typeface="Calibri" panose="020F0502020204030204" charset="0"/>
                <a:cs typeface="Calibri" panose="020F0502020204030204" charset="0"/>
              </a:rPr>
              <a:t>-- </a:t>
            </a:r>
            <a:r>
              <a:rPr sz="3800" b="1" i="1" spc="-225" dirty="0">
                <a:latin typeface="Calibri" panose="020F0502020204030204" charset="0"/>
                <a:cs typeface="Calibri" panose="020F0502020204030204" charset="0"/>
              </a:rPr>
              <a:t>We  </a:t>
            </a:r>
            <a:r>
              <a:rPr sz="3800" b="1" i="1" spc="-280" dirty="0">
                <a:latin typeface="Calibri" panose="020F0502020204030204" charset="0"/>
                <a:cs typeface="Calibri" panose="020F0502020204030204" charset="0"/>
              </a:rPr>
              <a:t>Simply </a:t>
            </a:r>
            <a:r>
              <a:rPr sz="3800" b="1" i="1" spc="-220" dirty="0">
                <a:latin typeface="Calibri" panose="020F0502020204030204" charset="0"/>
                <a:cs typeface="Calibri" panose="020F0502020204030204" charset="0"/>
              </a:rPr>
              <a:t>Have </a:t>
            </a:r>
            <a:r>
              <a:rPr sz="3800" b="1" i="1" spc="-440" dirty="0">
                <a:latin typeface="Calibri" panose="020F0502020204030204" charset="0"/>
                <a:cs typeface="Calibri" panose="020F0502020204030204" charset="0"/>
              </a:rPr>
              <a:t>To </a:t>
            </a:r>
            <a:r>
              <a:rPr sz="3800" b="1" i="1" spc="-254" dirty="0">
                <a:latin typeface="Calibri" panose="020F0502020204030204" charset="0"/>
                <a:cs typeface="Calibri" panose="020F0502020204030204" charset="0"/>
              </a:rPr>
              <a:t>Learn </a:t>
            </a:r>
            <a:r>
              <a:rPr sz="3800" b="1" i="1" spc="-445" dirty="0">
                <a:latin typeface="Calibri" panose="020F0502020204030204" charset="0"/>
                <a:cs typeface="Calibri" panose="020F0502020204030204" charset="0"/>
              </a:rPr>
              <a:t>To </a:t>
            </a:r>
            <a:r>
              <a:rPr sz="3800" b="1" i="1" spc="-300" dirty="0">
                <a:latin typeface="Calibri" panose="020F0502020204030204" charset="0"/>
                <a:cs typeface="Calibri" panose="020F0502020204030204" charset="0"/>
              </a:rPr>
              <a:t>Live </a:t>
            </a:r>
            <a:r>
              <a:rPr sz="3800" b="1" i="1" spc="-110" dirty="0">
                <a:latin typeface="Calibri" panose="020F0502020204030204" charset="0"/>
                <a:cs typeface="Calibri" panose="020F0502020204030204" charset="0"/>
              </a:rPr>
              <a:t>With </a:t>
            </a:r>
            <a:r>
              <a:rPr sz="3800" b="1" i="1" spc="-285" dirty="0">
                <a:latin typeface="Calibri" panose="020F0502020204030204" charset="0"/>
                <a:cs typeface="Calibri" panose="020F0502020204030204" charset="0"/>
              </a:rPr>
              <a:t>The</a:t>
            </a:r>
            <a:r>
              <a:rPr sz="3800" b="1" i="1" spc="-250" dirty="0">
                <a:latin typeface="Calibri" panose="020F0502020204030204" charset="0"/>
                <a:cs typeface="Calibri" panose="020F0502020204030204" charset="0"/>
              </a:rPr>
              <a:t> </a:t>
            </a:r>
            <a:r>
              <a:rPr sz="3800" b="1" i="1" spc="-270" dirty="0">
                <a:latin typeface="Calibri" panose="020F0502020204030204" charset="0"/>
                <a:cs typeface="Calibri" panose="020F0502020204030204" charset="0"/>
              </a:rPr>
              <a:t>Mess.”</a:t>
            </a:r>
            <a:endParaRPr sz="3800">
              <a:latin typeface="Calibri" panose="020F0502020204030204" charset="0"/>
              <a:cs typeface="Calibri" panose="020F0502020204030204" charset="0"/>
            </a:endParaRPr>
          </a:p>
          <a:p>
            <a:pPr>
              <a:lnSpc>
                <a:spcPct val="100000"/>
              </a:lnSpc>
              <a:spcBef>
                <a:spcPts val="10"/>
              </a:spcBef>
              <a:buFont typeface="Arial" panose="020B0604020202020204"/>
              <a:buChar char="•"/>
            </a:pPr>
            <a:endParaRPr sz="3800">
              <a:latin typeface="Calibri" panose="020F0502020204030204" charset="0"/>
              <a:cs typeface="Calibri" panose="020F0502020204030204" charset="0"/>
            </a:endParaRPr>
          </a:p>
          <a:p>
            <a:pPr marL="241300" indent="-228600">
              <a:lnSpc>
                <a:spcPct val="100000"/>
              </a:lnSpc>
              <a:buFont typeface="Arial" panose="020B0604020202020204"/>
              <a:buChar char="•"/>
              <a:tabLst>
                <a:tab pos="241300" algn="l"/>
              </a:tabLst>
            </a:pPr>
            <a:r>
              <a:rPr sz="3800" b="1" i="1" spc="-240" dirty="0">
                <a:latin typeface="Calibri" panose="020F0502020204030204" charset="0"/>
                <a:cs typeface="Calibri" panose="020F0502020204030204" charset="0"/>
              </a:rPr>
              <a:t>There </a:t>
            </a:r>
            <a:r>
              <a:rPr sz="3800" b="1" i="1" spc="-280" dirty="0">
                <a:latin typeface="Calibri" panose="020F0502020204030204" charset="0"/>
                <a:cs typeface="Calibri" panose="020F0502020204030204" charset="0"/>
              </a:rPr>
              <a:t>Is </a:t>
            </a:r>
            <a:r>
              <a:rPr sz="3800" b="1" i="1" spc="-90" dirty="0">
                <a:latin typeface="Calibri" panose="020F0502020204030204" charset="0"/>
                <a:cs typeface="Calibri" panose="020F0502020204030204" charset="0"/>
              </a:rPr>
              <a:t>a </a:t>
            </a:r>
            <a:r>
              <a:rPr sz="3800" b="1" i="1" spc="-225" dirty="0">
                <a:latin typeface="Calibri" panose="020F0502020204030204" charset="0"/>
                <a:cs typeface="Calibri" panose="020F0502020204030204" charset="0"/>
              </a:rPr>
              <a:t>Humpty Dumpty </a:t>
            </a:r>
            <a:r>
              <a:rPr sz="3800" b="1" i="1" spc="-260" dirty="0">
                <a:latin typeface="Calibri" panose="020F0502020204030204" charset="0"/>
                <a:cs typeface="Calibri" panose="020F0502020204030204" charset="0"/>
              </a:rPr>
              <a:t>Story</a:t>
            </a:r>
            <a:r>
              <a:rPr lang="en-US" sz="3800" b="1" i="1" spc="-260" dirty="0">
                <a:latin typeface="Calibri" panose="020F0502020204030204" charset="0"/>
                <a:cs typeface="Calibri" panose="020F0502020204030204" charset="0"/>
              </a:rPr>
              <a:t>,</a:t>
            </a:r>
            <a:r>
              <a:rPr sz="3800" b="1" i="1" spc="-260" dirty="0">
                <a:latin typeface="Calibri" panose="020F0502020204030204" charset="0"/>
                <a:cs typeface="Calibri" panose="020F0502020204030204" charset="0"/>
              </a:rPr>
              <a:t> </a:t>
            </a:r>
            <a:r>
              <a:rPr sz="3800" b="1" i="1" spc="-185" dirty="0">
                <a:latin typeface="Calibri" panose="020F0502020204030204" charset="0"/>
                <a:cs typeface="Calibri" panose="020F0502020204030204" charset="0"/>
              </a:rPr>
              <a:t>in </a:t>
            </a:r>
            <a:r>
              <a:rPr sz="3800" b="1" i="1" spc="-145" dirty="0">
                <a:latin typeface="Calibri" panose="020F0502020204030204" charset="0"/>
                <a:cs typeface="Calibri" panose="020F0502020204030204" charset="0"/>
              </a:rPr>
              <a:t>the </a:t>
            </a:r>
            <a:r>
              <a:rPr sz="3800" b="1" i="1" spc="-215" dirty="0">
                <a:latin typeface="Calibri" panose="020F0502020204030204" charset="0"/>
                <a:cs typeface="Calibri" panose="020F0502020204030204" charset="0"/>
              </a:rPr>
              <a:t>Bible-We </a:t>
            </a:r>
            <a:r>
              <a:rPr sz="3800" b="1" i="1" spc="-235" dirty="0">
                <a:latin typeface="Calibri" panose="020F0502020204030204" charset="0"/>
                <a:cs typeface="Calibri" panose="020F0502020204030204" charset="0"/>
              </a:rPr>
              <a:t>Call </a:t>
            </a:r>
            <a:r>
              <a:rPr sz="3800" b="1" i="1" spc="-5" dirty="0">
                <a:latin typeface="Calibri" panose="020F0502020204030204" charset="0"/>
                <a:cs typeface="Calibri" panose="020F0502020204030204" charset="0"/>
              </a:rPr>
              <a:t>It </a:t>
            </a:r>
            <a:r>
              <a:rPr sz="3800" b="1" i="1" spc="-145" dirty="0">
                <a:latin typeface="Calibri" panose="020F0502020204030204" charset="0"/>
                <a:cs typeface="Calibri" panose="020F0502020204030204" charset="0"/>
              </a:rPr>
              <a:t>the</a:t>
            </a:r>
            <a:r>
              <a:rPr sz="3800" b="1" i="1" spc="40" dirty="0">
                <a:latin typeface="Calibri" panose="020F0502020204030204" charset="0"/>
                <a:cs typeface="Calibri" panose="020F0502020204030204" charset="0"/>
              </a:rPr>
              <a:t> </a:t>
            </a:r>
            <a:r>
              <a:rPr sz="3800" b="1" i="1" spc="-204" dirty="0">
                <a:latin typeface="Calibri" panose="020F0502020204030204" charset="0"/>
                <a:cs typeface="Calibri" panose="020F0502020204030204" charset="0"/>
              </a:rPr>
              <a:t>Fall</a:t>
            </a:r>
            <a:r>
              <a:rPr lang="en-US" sz="3800" b="1" i="1" spc="-204" dirty="0">
                <a:latin typeface="Calibri" panose="020F0502020204030204" charset="0"/>
                <a:cs typeface="Calibri" panose="020F0502020204030204" charset="0"/>
              </a:rPr>
              <a:t>.</a:t>
            </a:r>
            <a:endParaRPr sz="3800">
              <a:latin typeface="Calibri" panose="020F0502020204030204" charset="0"/>
              <a:cs typeface="Calibri" panose="020F0502020204030204" charset="0"/>
            </a:endParaRPr>
          </a:p>
          <a:p>
            <a:pPr>
              <a:lnSpc>
                <a:spcPct val="100000"/>
              </a:lnSpc>
              <a:spcBef>
                <a:spcPts val="50"/>
              </a:spcBef>
              <a:buFont typeface="Arial" panose="020B0604020202020204"/>
              <a:buChar char="•"/>
            </a:pPr>
            <a:endParaRPr sz="3800">
              <a:latin typeface="Calibri" panose="020F0502020204030204" charset="0"/>
              <a:cs typeface="Calibri" panose="020F0502020204030204" charset="0"/>
            </a:endParaRPr>
          </a:p>
          <a:p>
            <a:pPr marL="241300" marR="304165" indent="-228600">
              <a:lnSpc>
                <a:spcPts val="3460"/>
              </a:lnSpc>
              <a:buFont typeface="Arial" panose="020B0604020202020204"/>
              <a:buChar char="•"/>
              <a:tabLst>
                <a:tab pos="241300" algn="l"/>
              </a:tabLst>
            </a:pPr>
            <a:r>
              <a:rPr sz="3800" b="1" i="1" spc="-229" dirty="0">
                <a:latin typeface="Calibri" panose="020F0502020204030204" charset="0"/>
                <a:cs typeface="Calibri" panose="020F0502020204030204" charset="0"/>
              </a:rPr>
              <a:t>Snakes/ </a:t>
            </a:r>
            <a:r>
              <a:rPr sz="3800" b="1" i="1" spc="-185" dirty="0">
                <a:latin typeface="Calibri" panose="020F0502020204030204" charset="0"/>
                <a:cs typeface="Calibri" panose="020F0502020204030204" charset="0"/>
              </a:rPr>
              <a:t>Clothes/ </a:t>
            </a:r>
            <a:r>
              <a:rPr sz="3800" b="1" i="1" spc="-305" dirty="0">
                <a:latin typeface="Calibri" panose="020F0502020204030204" charset="0"/>
                <a:cs typeface="Calibri" panose="020F0502020204030204" charset="0"/>
              </a:rPr>
              <a:t>Thorns </a:t>
            </a:r>
            <a:r>
              <a:rPr sz="3800" b="1" i="1" spc="-55" dirty="0">
                <a:latin typeface="Calibri" panose="020F0502020204030204" charset="0"/>
                <a:cs typeface="Calibri" panose="020F0502020204030204" charset="0"/>
              </a:rPr>
              <a:t>&amp; </a:t>
            </a:r>
            <a:r>
              <a:rPr sz="3800" b="1" i="1" spc="-265" dirty="0">
                <a:latin typeface="Calibri" panose="020F0502020204030204" charset="0"/>
                <a:cs typeface="Calibri" panose="020F0502020204030204" charset="0"/>
              </a:rPr>
              <a:t>Thistles </a:t>
            </a:r>
            <a:r>
              <a:rPr sz="3800" b="1" i="1" spc="-229" dirty="0">
                <a:latin typeface="Calibri" panose="020F0502020204030204" charset="0"/>
                <a:cs typeface="Calibri" panose="020F0502020204030204" charset="0"/>
              </a:rPr>
              <a:t>Are </a:t>
            </a:r>
            <a:r>
              <a:rPr sz="3800" b="1" i="1" spc="-345" dirty="0">
                <a:latin typeface="Calibri" panose="020F0502020204030204" charset="0"/>
                <a:cs typeface="Calibri" panose="020F0502020204030204" charset="0"/>
              </a:rPr>
              <a:t>Symbols </a:t>
            </a:r>
            <a:r>
              <a:rPr sz="3800" b="1" i="1" spc="-175" dirty="0">
                <a:latin typeface="Calibri" panose="020F0502020204030204" charset="0"/>
                <a:cs typeface="Calibri" panose="020F0502020204030204" charset="0"/>
              </a:rPr>
              <a:t>That </a:t>
            </a:r>
            <a:r>
              <a:rPr sz="3800" b="1" i="1" spc="-285" dirty="0">
                <a:latin typeface="Calibri" panose="020F0502020204030204" charset="0"/>
                <a:cs typeface="Calibri" panose="020F0502020204030204" charset="0"/>
              </a:rPr>
              <a:t>Remind  </a:t>
            </a:r>
            <a:r>
              <a:rPr sz="3800" b="1" i="1" spc="-370" dirty="0">
                <a:latin typeface="Calibri" panose="020F0502020204030204" charset="0"/>
                <a:cs typeface="Calibri" panose="020F0502020204030204" charset="0"/>
              </a:rPr>
              <a:t>Us </a:t>
            </a:r>
            <a:r>
              <a:rPr lang="en-US" sz="3800" b="1" i="1" spc="-370" dirty="0">
                <a:latin typeface="Calibri" panose="020F0502020204030204" charset="0"/>
                <a:cs typeface="Calibri" panose="020F0502020204030204" charset="0"/>
              </a:rPr>
              <a:t>  </a:t>
            </a:r>
            <a:r>
              <a:rPr sz="3800" b="1" i="1" spc="-204" dirty="0">
                <a:latin typeface="Calibri" panose="020F0502020204030204" charset="0"/>
                <a:cs typeface="Calibri" panose="020F0502020204030204" charset="0"/>
              </a:rPr>
              <a:t>Of </a:t>
            </a:r>
            <a:r>
              <a:rPr lang="en-US" sz="3800" b="1" i="1" spc="-204" dirty="0">
                <a:latin typeface="Calibri" panose="020F0502020204030204" charset="0"/>
                <a:cs typeface="Calibri" panose="020F0502020204030204" charset="0"/>
              </a:rPr>
              <a:t> </a:t>
            </a:r>
            <a:r>
              <a:rPr sz="3800" b="1" i="1" spc="-250" dirty="0">
                <a:latin typeface="Calibri" panose="020F0502020204030204" charset="0"/>
                <a:cs typeface="Calibri" panose="020F0502020204030204" charset="0"/>
              </a:rPr>
              <a:t>Our</a:t>
            </a:r>
            <a:r>
              <a:rPr lang="en-US" sz="3800" b="1" i="1" spc="-250" dirty="0">
                <a:latin typeface="Calibri" panose="020F0502020204030204" charset="0"/>
                <a:cs typeface="Calibri" panose="020F0502020204030204" charset="0"/>
              </a:rPr>
              <a:t> </a:t>
            </a:r>
            <a:r>
              <a:rPr sz="3800" b="1" i="1" spc="-250" dirty="0">
                <a:latin typeface="Calibri" panose="020F0502020204030204" charset="0"/>
                <a:cs typeface="Calibri" panose="020F0502020204030204" charset="0"/>
              </a:rPr>
              <a:t> </a:t>
            </a:r>
            <a:r>
              <a:rPr sz="3800" b="1" i="1" spc="-225" dirty="0">
                <a:latin typeface="Calibri" panose="020F0502020204030204" charset="0"/>
                <a:cs typeface="Calibri" panose="020F0502020204030204" charset="0"/>
              </a:rPr>
              <a:t>Need </a:t>
            </a:r>
            <a:r>
              <a:rPr lang="en-US" sz="3800" b="1" i="1" spc="-225" dirty="0">
                <a:latin typeface="Calibri" panose="020F0502020204030204" charset="0"/>
                <a:cs typeface="Calibri" panose="020F0502020204030204" charset="0"/>
              </a:rPr>
              <a:t> </a:t>
            </a:r>
            <a:r>
              <a:rPr sz="3800" b="1" i="1" spc="-440" dirty="0">
                <a:latin typeface="Calibri" panose="020F0502020204030204" charset="0"/>
                <a:cs typeface="Calibri" panose="020F0502020204030204" charset="0"/>
              </a:rPr>
              <a:t>To</a:t>
            </a:r>
            <a:r>
              <a:rPr lang="en-US" sz="3800" b="1" i="1" spc="-440" dirty="0">
                <a:latin typeface="Calibri" panose="020F0502020204030204" charset="0"/>
                <a:cs typeface="Calibri" panose="020F0502020204030204" charset="0"/>
              </a:rPr>
              <a:t>  </a:t>
            </a:r>
            <a:r>
              <a:rPr sz="3800" b="1" i="1" spc="-440" dirty="0">
                <a:latin typeface="Calibri" panose="020F0502020204030204" charset="0"/>
                <a:cs typeface="Calibri" panose="020F0502020204030204" charset="0"/>
              </a:rPr>
              <a:t> </a:t>
            </a:r>
            <a:r>
              <a:rPr sz="3800" b="1" i="1" spc="-180" dirty="0">
                <a:latin typeface="Calibri" panose="020F0502020204030204" charset="0"/>
                <a:cs typeface="Calibri" panose="020F0502020204030204" charset="0"/>
              </a:rPr>
              <a:t>Deal </a:t>
            </a:r>
            <a:r>
              <a:rPr sz="3800" b="1" i="1" spc="-110" dirty="0">
                <a:latin typeface="Calibri" panose="020F0502020204030204" charset="0"/>
                <a:cs typeface="Calibri" panose="020F0502020204030204" charset="0"/>
              </a:rPr>
              <a:t>With</a:t>
            </a:r>
            <a:r>
              <a:rPr sz="3800" b="1" i="1" spc="-515" dirty="0">
                <a:latin typeface="Calibri" panose="020F0502020204030204" charset="0"/>
                <a:cs typeface="Calibri" panose="020F0502020204030204" charset="0"/>
              </a:rPr>
              <a:t> </a:t>
            </a:r>
            <a:r>
              <a:rPr lang="en-US" sz="3800" b="1" i="1" spc="-515" dirty="0">
                <a:latin typeface="Calibri" panose="020F0502020204030204" charset="0"/>
                <a:cs typeface="Calibri" panose="020F0502020204030204" charset="0"/>
              </a:rPr>
              <a:t> </a:t>
            </a:r>
            <a:r>
              <a:rPr sz="3800" b="1" i="1" spc="-345" dirty="0">
                <a:latin typeface="Calibri" panose="020F0502020204030204" charset="0"/>
                <a:cs typeface="Calibri" panose="020F0502020204030204" charset="0"/>
              </a:rPr>
              <a:t>Sin</a:t>
            </a:r>
            <a:r>
              <a:rPr lang="en-US" sz="3800" b="1" i="1" spc="-345" dirty="0">
                <a:latin typeface="Calibri" panose="020F0502020204030204" charset="0"/>
                <a:cs typeface="Calibri" panose="020F0502020204030204" charset="0"/>
              </a:rPr>
              <a:t>  and  our  need  of   Salvation</a:t>
            </a:r>
            <a:endParaRPr lang="en-US" sz="3800" b="1" i="1" spc="-345" dirty="0">
              <a:latin typeface="Calibri" panose="020F0502020204030204" charset="0"/>
              <a:cs typeface="Calibri" panose="020F05020202040302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4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4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25" dirty="0"/>
              <a:t>3. </a:t>
            </a:r>
            <a:r>
              <a:rPr spc="-195" dirty="0"/>
              <a:t>Altar </a:t>
            </a:r>
            <a:r>
              <a:rPr spc="-235" dirty="0"/>
              <a:t>–</a:t>
            </a:r>
            <a:r>
              <a:rPr spc="-375" dirty="0"/>
              <a:t> </a:t>
            </a:r>
            <a:r>
              <a:rPr spc="-335" dirty="0"/>
              <a:t>Consecration</a:t>
            </a:r>
            <a:endParaRPr spc="-335" dirty="0"/>
          </a:p>
        </p:txBody>
      </p:sp>
      <p:sp>
        <p:nvSpPr>
          <p:cNvPr id="4" name="object 4"/>
          <p:cNvSpPr txBox="1">
            <a:spLocks noGrp="1"/>
          </p:cNvSpPr>
          <p:nvPr>
            <p:ph type="body" idx="1"/>
          </p:nvPr>
        </p:nvSpPr>
        <p:spPr>
          <a:xfrm>
            <a:off x="916939" y="2382748"/>
            <a:ext cx="9716135" cy="3479165"/>
          </a:xfrm>
          <a:prstGeom prst="rect">
            <a:avLst/>
          </a:prstGeom>
        </p:spPr>
        <p:txBody>
          <a:bodyPr vert="horz" wrap="square" lIns="0" tIns="90170" rIns="0" bIns="0" rtlCol="0">
            <a:spAutoFit/>
          </a:bodyPr>
          <a:lstStyle/>
          <a:p>
            <a:pPr marL="241300" indent="-228600">
              <a:lnSpc>
                <a:spcPct val="100000"/>
              </a:lnSpc>
              <a:spcBef>
                <a:spcPts val="710"/>
              </a:spcBef>
              <a:buFont typeface="Arial" panose="020B0604020202020204"/>
              <a:buChar char="•"/>
              <a:tabLst>
                <a:tab pos="241300" algn="l"/>
                <a:tab pos="5412105" algn="l"/>
              </a:tabLst>
            </a:pPr>
            <a:r>
              <a:rPr sz="3600" spc="-185" dirty="0"/>
              <a:t>Noah, </a:t>
            </a:r>
            <a:r>
              <a:rPr sz="3600" spc="-195" dirty="0"/>
              <a:t>Abraham,</a:t>
            </a:r>
            <a:r>
              <a:rPr sz="3600" spc="-170" dirty="0"/>
              <a:t> </a:t>
            </a:r>
            <a:r>
              <a:rPr sz="3600" spc="-210" dirty="0"/>
              <a:t>Isaac,</a:t>
            </a:r>
            <a:r>
              <a:rPr sz="3600" spc="-180" dirty="0"/>
              <a:t> </a:t>
            </a:r>
            <a:r>
              <a:rPr sz="3600" spc="-340" dirty="0"/>
              <a:t>Jacob:</a:t>
            </a:r>
            <a:r>
              <a:rPr lang="en-US" sz="3600" spc="-340" dirty="0"/>
              <a:t> </a:t>
            </a:r>
            <a:r>
              <a:rPr sz="3600" spc="-190" dirty="0"/>
              <a:t>Built</a:t>
            </a:r>
            <a:r>
              <a:rPr sz="3600" spc="-165" dirty="0"/>
              <a:t> </a:t>
            </a:r>
            <a:r>
              <a:rPr sz="3600" spc="-200" dirty="0"/>
              <a:t>Altars</a:t>
            </a:r>
            <a:endParaRPr sz="3600" spc="-200" dirty="0"/>
          </a:p>
          <a:p>
            <a:pPr marL="241300" indent="-228600">
              <a:lnSpc>
                <a:spcPct val="100000"/>
              </a:lnSpc>
              <a:spcBef>
                <a:spcPts val="610"/>
              </a:spcBef>
              <a:buFont typeface="Arial" panose="020B0604020202020204"/>
              <a:buChar char="•"/>
              <a:tabLst>
                <a:tab pos="241300" algn="l"/>
              </a:tabLst>
            </a:pPr>
            <a:r>
              <a:rPr sz="3600" spc="-285" dirty="0"/>
              <a:t>The </a:t>
            </a:r>
            <a:r>
              <a:rPr sz="3600" spc="-135" dirty="0"/>
              <a:t>Altar </a:t>
            </a:r>
            <a:r>
              <a:rPr sz="3600" spc="-280" dirty="0"/>
              <a:t>Is </a:t>
            </a:r>
            <a:r>
              <a:rPr sz="3600" spc="-370" dirty="0"/>
              <a:t>A </a:t>
            </a:r>
            <a:r>
              <a:rPr sz="3600" spc="-265" dirty="0"/>
              <a:t>Place </a:t>
            </a:r>
            <a:r>
              <a:rPr sz="3600" spc="-204" dirty="0"/>
              <a:t>Of</a:t>
            </a:r>
            <a:r>
              <a:rPr sz="3600" spc="-254" dirty="0"/>
              <a:t> </a:t>
            </a:r>
            <a:r>
              <a:rPr sz="3600" spc="-265" dirty="0"/>
              <a:t>Consecration</a:t>
            </a:r>
            <a:endParaRPr sz="3600" spc="-265" dirty="0"/>
          </a:p>
          <a:p>
            <a:pPr marL="241300" marR="82550" indent="-228600">
              <a:lnSpc>
                <a:spcPts val="3460"/>
              </a:lnSpc>
              <a:spcBef>
                <a:spcPts val="1060"/>
              </a:spcBef>
              <a:buFont typeface="Arial" panose="020B0604020202020204"/>
              <a:buChar char="•"/>
              <a:tabLst>
                <a:tab pos="241300" algn="l"/>
              </a:tabLst>
            </a:pPr>
            <a:r>
              <a:rPr sz="3600" spc="-285" dirty="0"/>
              <a:t>The </a:t>
            </a:r>
            <a:r>
              <a:rPr sz="3600" spc="-135" dirty="0"/>
              <a:t>Altar </a:t>
            </a:r>
            <a:r>
              <a:rPr sz="3600" spc="-280" dirty="0"/>
              <a:t>Is </a:t>
            </a:r>
            <a:r>
              <a:rPr sz="3600" spc="-185" dirty="0"/>
              <a:t>Where </a:t>
            </a:r>
            <a:r>
              <a:rPr sz="3600" spc="-285" dirty="0"/>
              <a:t>The </a:t>
            </a:r>
            <a:r>
              <a:rPr sz="3600" spc="-254" dirty="0"/>
              <a:t>Sacrifice </a:t>
            </a:r>
            <a:r>
              <a:rPr sz="3600" spc="-280" dirty="0"/>
              <a:t>Is </a:t>
            </a:r>
            <a:r>
              <a:rPr sz="3600" spc="-265" dirty="0"/>
              <a:t>Laid </a:t>
            </a:r>
            <a:r>
              <a:rPr sz="3600" spc="-240" dirty="0"/>
              <a:t>Down </a:t>
            </a:r>
            <a:r>
              <a:rPr sz="3600" spc="-300" dirty="0"/>
              <a:t>And </a:t>
            </a:r>
            <a:r>
              <a:rPr sz="3600" spc="-265" dirty="0"/>
              <a:t>Given  </a:t>
            </a:r>
            <a:r>
              <a:rPr sz="3600" i="1" spc="-245" dirty="0"/>
              <a:t>Over </a:t>
            </a:r>
            <a:r>
              <a:rPr sz="3600" i="1" spc="-440" dirty="0"/>
              <a:t>To</a:t>
            </a:r>
            <a:r>
              <a:rPr sz="3600" i="1" spc="-114" dirty="0"/>
              <a:t> </a:t>
            </a:r>
            <a:r>
              <a:rPr sz="3600" i="1" spc="-335" dirty="0"/>
              <a:t>God</a:t>
            </a:r>
            <a:endParaRPr sz="3600" i="1" spc="-335" dirty="0"/>
          </a:p>
          <a:p>
            <a:pPr marL="241300" indent="-228600">
              <a:lnSpc>
                <a:spcPct val="100000"/>
              </a:lnSpc>
              <a:spcBef>
                <a:spcPts val="560"/>
              </a:spcBef>
              <a:buFont typeface="Arial" panose="020B0604020202020204"/>
              <a:buChar char="•"/>
              <a:tabLst>
                <a:tab pos="241300" algn="l"/>
              </a:tabLst>
            </a:pPr>
            <a:r>
              <a:rPr sz="3600" i="0" spc="-215" dirty="0">
                <a:latin typeface="Arial" panose="020B0604020202020204"/>
                <a:cs typeface="Arial" panose="020B0604020202020204"/>
              </a:rPr>
              <a:t>At </a:t>
            </a:r>
            <a:r>
              <a:rPr sz="3600" i="0" spc="-260" dirty="0">
                <a:latin typeface="Arial" panose="020B0604020202020204"/>
                <a:cs typeface="Arial" panose="020B0604020202020204"/>
              </a:rPr>
              <a:t>The </a:t>
            </a:r>
            <a:r>
              <a:rPr sz="3600" i="0" spc="-155" dirty="0">
                <a:latin typeface="Arial" panose="020B0604020202020204"/>
                <a:cs typeface="Arial" panose="020B0604020202020204"/>
              </a:rPr>
              <a:t>Altar </a:t>
            </a:r>
            <a:r>
              <a:rPr sz="3600" i="0" spc="-310" dirty="0">
                <a:latin typeface="Arial" panose="020B0604020202020204"/>
                <a:cs typeface="Arial" panose="020B0604020202020204"/>
              </a:rPr>
              <a:t>God </a:t>
            </a:r>
            <a:r>
              <a:rPr sz="3600" i="0" spc="-270" dirty="0">
                <a:latin typeface="Arial" panose="020B0604020202020204"/>
                <a:cs typeface="Arial" panose="020B0604020202020204"/>
              </a:rPr>
              <a:t>Appears </a:t>
            </a:r>
            <a:r>
              <a:rPr sz="3600" i="0" spc="-85" dirty="0">
                <a:latin typeface="Arial" panose="020B0604020202020204"/>
                <a:cs typeface="Arial" panose="020B0604020202020204"/>
              </a:rPr>
              <a:t>-- </a:t>
            </a:r>
            <a:r>
              <a:rPr sz="3600" i="0" spc="-350" dirty="0">
                <a:latin typeface="Arial" panose="020B0604020202020204"/>
                <a:cs typeface="Arial" panose="020B0604020202020204"/>
              </a:rPr>
              <a:t>Shows </a:t>
            </a:r>
            <a:r>
              <a:rPr sz="3600" i="0" spc="-229" dirty="0">
                <a:latin typeface="Arial" panose="020B0604020202020204"/>
                <a:cs typeface="Arial" panose="020B0604020202020204"/>
              </a:rPr>
              <a:t>Up </a:t>
            </a:r>
            <a:r>
              <a:rPr sz="3600" i="0" spc="-85" dirty="0">
                <a:latin typeface="Arial" panose="020B0604020202020204"/>
                <a:cs typeface="Arial" panose="020B0604020202020204"/>
              </a:rPr>
              <a:t>-- </a:t>
            </a:r>
            <a:r>
              <a:rPr sz="3600" i="0" spc="-290" dirty="0">
                <a:latin typeface="Arial" panose="020B0604020202020204"/>
                <a:cs typeface="Arial" panose="020B0604020202020204"/>
              </a:rPr>
              <a:t>Reveals</a:t>
            </a:r>
            <a:r>
              <a:rPr sz="3600" i="0" spc="-355" dirty="0">
                <a:latin typeface="Arial" panose="020B0604020202020204"/>
                <a:cs typeface="Arial" panose="020B0604020202020204"/>
              </a:rPr>
              <a:t> </a:t>
            </a:r>
            <a:r>
              <a:rPr sz="3600" i="0" spc="-210" dirty="0">
                <a:latin typeface="Arial" panose="020B0604020202020204"/>
                <a:cs typeface="Arial" panose="020B0604020202020204"/>
              </a:rPr>
              <a:t>Himself</a:t>
            </a:r>
            <a:endParaRPr sz="3600" i="0" spc="-210" dirty="0">
              <a:latin typeface="Arial" panose="020B0604020202020204"/>
              <a:cs typeface="Arial" panose="020B060402020202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40" y="1564005"/>
            <a:ext cx="7993380" cy="6598920"/>
          </a:xfrm>
          <a:prstGeom prst="rect">
            <a:avLst/>
          </a:prstGeom>
        </p:spPr>
        <p:txBody>
          <a:bodyPr vert="horz" wrap="square" lIns="0" tIns="233045" rIns="0" bIns="0" rtlCol="0">
            <a:spAutoFit/>
          </a:bodyPr>
          <a:lstStyle/>
          <a:p>
            <a:pPr marL="12700">
              <a:lnSpc>
                <a:spcPct val="100000"/>
              </a:lnSpc>
              <a:spcBef>
                <a:spcPts val="1835"/>
              </a:spcBef>
            </a:pPr>
            <a:r>
              <a:rPr sz="3200" b="1" i="1" u="heavy" spc="-355" dirty="0">
                <a:uFill>
                  <a:solidFill>
                    <a:srgbClr val="000000"/>
                  </a:solidFill>
                </a:uFill>
                <a:latin typeface="Arial" panose="020B0604020202020204"/>
                <a:cs typeface="Arial" panose="020B0604020202020204"/>
              </a:rPr>
              <a:t>WHAT </a:t>
            </a:r>
            <a:r>
              <a:rPr lang="en-US" sz="3200" b="1" i="1" u="heavy" spc="-355" dirty="0">
                <a:uFill>
                  <a:solidFill>
                    <a:srgbClr val="000000"/>
                  </a:solidFill>
                </a:uFill>
                <a:latin typeface="Arial" panose="020B0604020202020204"/>
                <a:cs typeface="Arial" panose="020B0604020202020204"/>
              </a:rPr>
              <a:t> </a:t>
            </a:r>
            <a:r>
              <a:rPr sz="3200" b="1" i="1" u="heavy" spc="-340" dirty="0">
                <a:uFill>
                  <a:solidFill>
                    <a:srgbClr val="000000"/>
                  </a:solidFill>
                </a:uFill>
                <a:latin typeface="Arial" panose="020B0604020202020204"/>
                <a:cs typeface="Arial" panose="020B0604020202020204"/>
              </a:rPr>
              <a:t>IS</a:t>
            </a:r>
            <a:r>
              <a:rPr lang="en-US" sz="3200" b="1" i="1" u="heavy" spc="-340" dirty="0">
                <a:uFill>
                  <a:solidFill>
                    <a:srgbClr val="000000"/>
                  </a:solidFill>
                </a:uFill>
                <a:latin typeface="Arial" panose="020B0604020202020204"/>
                <a:cs typeface="Arial" panose="020B0604020202020204"/>
              </a:rPr>
              <a:t> </a:t>
            </a:r>
            <a:r>
              <a:rPr sz="3200" b="1" i="1" u="heavy" spc="-340" dirty="0">
                <a:uFill>
                  <a:solidFill>
                    <a:srgbClr val="000000"/>
                  </a:solidFill>
                </a:uFill>
                <a:latin typeface="Arial" panose="020B0604020202020204"/>
                <a:cs typeface="Arial" panose="020B0604020202020204"/>
              </a:rPr>
              <a:t> </a:t>
            </a:r>
            <a:r>
              <a:rPr sz="3200" b="1" i="1" u="heavy" spc="-385" dirty="0">
                <a:uFill>
                  <a:solidFill>
                    <a:srgbClr val="000000"/>
                  </a:solidFill>
                </a:uFill>
                <a:latin typeface="Arial" panose="020B0604020202020204"/>
                <a:cs typeface="Arial" panose="020B0604020202020204"/>
              </a:rPr>
              <a:t>HAPPEN</a:t>
            </a:r>
            <a:r>
              <a:rPr lang="en-US" sz="3200" b="1" i="1" u="heavy" spc="-385" dirty="0">
                <a:uFill>
                  <a:solidFill>
                    <a:srgbClr val="000000"/>
                  </a:solidFill>
                </a:uFill>
                <a:latin typeface="Arial" panose="020B0604020202020204"/>
                <a:cs typeface="Arial" panose="020B0604020202020204"/>
              </a:rPr>
              <a:t>ING </a:t>
            </a:r>
            <a:r>
              <a:rPr sz="3200" b="1" i="1" u="heavy" spc="-385" dirty="0">
                <a:uFill>
                  <a:solidFill>
                    <a:srgbClr val="000000"/>
                  </a:solidFill>
                </a:uFill>
                <a:latin typeface="Arial" panose="020B0604020202020204"/>
                <a:cs typeface="Arial" panose="020B0604020202020204"/>
              </a:rPr>
              <a:t> </a:t>
            </a:r>
            <a:r>
              <a:rPr lang="en-US" sz="3200" b="1" i="1" u="heavy" spc="-385" dirty="0">
                <a:uFill>
                  <a:solidFill>
                    <a:srgbClr val="000000"/>
                  </a:solidFill>
                </a:uFill>
                <a:latin typeface="Arial" panose="020B0604020202020204"/>
                <a:cs typeface="Arial" panose="020B0604020202020204"/>
              </a:rPr>
              <a:t>IN  </a:t>
            </a:r>
            <a:r>
              <a:rPr sz="3200" b="1" i="1" u="heavy" spc="-420" dirty="0">
                <a:uFill>
                  <a:solidFill>
                    <a:srgbClr val="000000"/>
                  </a:solidFill>
                </a:uFill>
                <a:latin typeface="Arial" panose="020B0604020202020204"/>
                <a:cs typeface="Arial" panose="020B0604020202020204"/>
              </a:rPr>
              <a:t>THE</a:t>
            </a:r>
            <a:r>
              <a:rPr sz="3200" b="1" i="1" u="heavy" spc="-440" dirty="0">
                <a:uFill>
                  <a:solidFill>
                    <a:srgbClr val="000000"/>
                  </a:solidFill>
                </a:uFill>
                <a:latin typeface="Arial" panose="020B0604020202020204"/>
                <a:cs typeface="Arial" panose="020B0604020202020204"/>
              </a:rPr>
              <a:t> </a:t>
            </a:r>
            <a:r>
              <a:rPr lang="en-US" sz="3200" b="1" i="1" u="heavy" spc="-440" dirty="0">
                <a:uFill>
                  <a:solidFill>
                    <a:srgbClr val="000000"/>
                  </a:solidFill>
                </a:uFill>
                <a:latin typeface="Arial" panose="020B0604020202020204"/>
                <a:cs typeface="Arial" panose="020B0604020202020204"/>
              </a:rPr>
              <a:t> </a:t>
            </a:r>
            <a:r>
              <a:rPr sz="3200" b="1" i="1" u="heavy" spc="-484" dirty="0">
                <a:uFill>
                  <a:solidFill>
                    <a:srgbClr val="000000"/>
                  </a:solidFill>
                </a:uFill>
                <a:latin typeface="Arial" panose="020B0604020202020204"/>
                <a:cs typeface="Arial" panose="020B0604020202020204"/>
              </a:rPr>
              <a:t>ALTAR:</a:t>
            </a:r>
            <a:endParaRPr sz="3200">
              <a:latin typeface="Arial" panose="020B0604020202020204"/>
              <a:cs typeface="Arial" panose="020B0604020202020204"/>
            </a:endParaRPr>
          </a:p>
          <a:p>
            <a:pPr marL="241300" indent="-228600">
              <a:lnSpc>
                <a:spcPct val="100000"/>
              </a:lnSpc>
              <a:spcBef>
                <a:spcPts val="2160"/>
              </a:spcBef>
              <a:buFont typeface="Arial" panose="020B0604020202020204"/>
              <a:buChar char="•"/>
              <a:tabLst>
                <a:tab pos="241300" algn="l"/>
              </a:tabLst>
            </a:pPr>
            <a:r>
              <a:rPr lang="en-US" sz="3200" b="1">
                <a:latin typeface="Arial" panose="020B0604020202020204"/>
                <a:cs typeface="Arial" panose="020B0604020202020204"/>
              </a:rPr>
              <a:t>Their is forgiveness</a:t>
            </a:r>
            <a:endParaRPr lang="en-US" sz="3200" b="1">
              <a:latin typeface="Arial" panose="020B0604020202020204"/>
              <a:cs typeface="Arial" panose="020B0604020202020204"/>
            </a:endParaRPr>
          </a:p>
          <a:p>
            <a:pPr marL="241300" indent="-228600">
              <a:lnSpc>
                <a:spcPct val="100000"/>
              </a:lnSpc>
              <a:spcBef>
                <a:spcPts val="2160"/>
              </a:spcBef>
              <a:buFont typeface="Arial" panose="020B0604020202020204"/>
              <a:buChar char="•"/>
              <a:tabLst>
                <a:tab pos="241300" algn="l"/>
              </a:tabLst>
            </a:pPr>
            <a:r>
              <a:rPr lang="en-US" sz="3200" b="1">
                <a:latin typeface="Arial" panose="020B0604020202020204"/>
                <a:cs typeface="Arial" panose="020B0604020202020204"/>
              </a:rPr>
              <a:t>God Change us</a:t>
            </a:r>
            <a:endParaRPr sz="3200">
              <a:latin typeface="Arial" panose="020B0604020202020204"/>
              <a:cs typeface="Arial" panose="020B0604020202020204"/>
            </a:endParaRPr>
          </a:p>
          <a:p>
            <a:pPr marL="241300" indent="-228600">
              <a:lnSpc>
                <a:spcPct val="100000"/>
              </a:lnSpc>
              <a:spcBef>
                <a:spcPts val="2150"/>
              </a:spcBef>
              <a:buFont typeface="Arial" panose="020B0604020202020204"/>
              <a:buChar char="•"/>
              <a:tabLst>
                <a:tab pos="241300" algn="l"/>
              </a:tabLst>
            </a:pPr>
            <a:r>
              <a:rPr lang="en-US" sz="3200" b="1">
                <a:latin typeface="Arial" panose="020B0604020202020204"/>
                <a:cs typeface="Arial" panose="020B0604020202020204"/>
              </a:rPr>
              <a:t>God can use us</a:t>
            </a:r>
            <a:endParaRPr sz="3200">
              <a:latin typeface="Arial" panose="020B0604020202020204"/>
              <a:cs typeface="Arial" panose="020B0604020202020204"/>
            </a:endParaRPr>
          </a:p>
          <a:p>
            <a:pPr marL="241300" indent="-228600">
              <a:lnSpc>
                <a:spcPct val="100000"/>
              </a:lnSpc>
              <a:spcBef>
                <a:spcPts val="2150"/>
              </a:spcBef>
              <a:buFont typeface="Arial" panose="020B0604020202020204"/>
              <a:buChar char="•"/>
              <a:tabLst>
                <a:tab pos="241300" algn="l"/>
              </a:tabLst>
            </a:pPr>
            <a:r>
              <a:rPr lang="en-US" sz="3200" b="1" i="1" spc="-290" dirty="0">
                <a:latin typeface="Arial" panose="020B0604020202020204"/>
                <a:cs typeface="Arial" panose="020B0604020202020204"/>
              </a:rPr>
              <a:t>God , </a:t>
            </a:r>
            <a:r>
              <a:rPr sz="3200" b="1" i="1" spc="-290" dirty="0">
                <a:latin typeface="Arial" panose="020B0604020202020204"/>
                <a:cs typeface="Arial" panose="020B0604020202020204"/>
              </a:rPr>
              <a:t>Lead</a:t>
            </a:r>
            <a:r>
              <a:rPr lang="en-US" sz="3200" b="1" i="1" spc="-290" dirty="0">
                <a:latin typeface="Arial" panose="020B0604020202020204"/>
                <a:cs typeface="Arial" panose="020B0604020202020204"/>
              </a:rPr>
              <a:t>s us</a:t>
            </a:r>
            <a:r>
              <a:rPr sz="3200" b="1" i="1" spc="-290" dirty="0">
                <a:latin typeface="Arial" panose="020B0604020202020204"/>
                <a:cs typeface="Arial" panose="020B0604020202020204"/>
              </a:rPr>
              <a:t> </a:t>
            </a:r>
            <a:r>
              <a:rPr sz="3200" b="1" i="1" spc="-40" dirty="0">
                <a:latin typeface="Arial" panose="020B0604020202020204"/>
                <a:cs typeface="Arial" panose="020B0604020202020204"/>
              </a:rPr>
              <a:t> </a:t>
            </a:r>
            <a:r>
              <a:rPr sz="3200" b="1" i="1" spc="500" dirty="0">
                <a:latin typeface="Arial" panose="020B0604020202020204"/>
                <a:cs typeface="Arial" panose="020B0604020202020204"/>
              </a:rPr>
              <a:t>/ </a:t>
            </a:r>
            <a:r>
              <a:rPr sz="3200" b="1" i="1" spc="-260" dirty="0">
                <a:latin typeface="Arial" panose="020B0604020202020204"/>
                <a:cs typeface="Arial" panose="020B0604020202020204"/>
              </a:rPr>
              <a:t>Guide</a:t>
            </a:r>
            <a:r>
              <a:rPr lang="en-US" sz="3200" b="1" i="1" spc="-260" dirty="0">
                <a:latin typeface="Arial" panose="020B0604020202020204"/>
                <a:cs typeface="Arial" panose="020B0604020202020204"/>
              </a:rPr>
              <a:t>s</a:t>
            </a:r>
            <a:r>
              <a:rPr sz="3200" b="1" i="1" spc="-260" dirty="0">
                <a:latin typeface="Arial" panose="020B0604020202020204"/>
                <a:cs typeface="Arial" panose="020B0604020202020204"/>
              </a:rPr>
              <a:t> </a:t>
            </a:r>
            <a:r>
              <a:rPr lang="en-US" sz="3200" b="1" i="1" spc="-260" dirty="0">
                <a:latin typeface="Arial" panose="020B0604020202020204"/>
                <a:cs typeface="Arial" panose="020B0604020202020204"/>
              </a:rPr>
              <a:t>us</a:t>
            </a:r>
            <a:r>
              <a:rPr sz="3200" b="1" i="1" spc="-45" dirty="0">
                <a:latin typeface="Arial" panose="020B0604020202020204"/>
                <a:cs typeface="Arial" panose="020B0604020202020204"/>
              </a:rPr>
              <a:t> </a:t>
            </a:r>
            <a:r>
              <a:rPr sz="3200" b="1" i="1" spc="500" dirty="0">
                <a:latin typeface="Arial" panose="020B0604020202020204"/>
                <a:cs typeface="Arial" panose="020B0604020202020204"/>
              </a:rPr>
              <a:t>/</a:t>
            </a:r>
            <a:r>
              <a:rPr sz="3200" b="1" i="1" spc="-530" dirty="0">
                <a:latin typeface="Arial" panose="020B0604020202020204"/>
                <a:cs typeface="Arial" panose="020B0604020202020204"/>
              </a:rPr>
              <a:t> </a:t>
            </a:r>
            <a:r>
              <a:rPr sz="3200" b="1" i="1" spc="-295" dirty="0">
                <a:latin typeface="Arial" panose="020B0604020202020204"/>
                <a:cs typeface="Arial" panose="020B0604020202020204"/>
              </a:rPr>
              <a:t>Speak </a:t>
            </a:r>
            <a:r>
              <a:rPr sz="3200" b="1" i="1" spc="-440" dirty="0">
                <a:latin typeface="Arial" panose="020B0604020202020204"/>
                <a:cs typeface="Arial" panose="020B0604020202020204"/>
              </a:rPr>
              <a:t>To </a:t>
            </a:r>
            <a:r>
              <a:rPr lang="en-US" sz="3200" b="1" i="1" spc="-440" dirty="0">
                <a:latin typeface="Arial" panose="020B0604020202020204"/>
                <a:cs typeface="Arial" panose="020B0604020202020204"/>
              </a:rPr>
              <a:t> us</a:t>
            </a:r>
            <a:endParaRPr lang="en-US" sz="3200" b="1" i="1" spc="-440" dirty="0">
              <a:latin typeface="Arial" panose="020B0604020202020204"/>
              <a:cs typeface="Arial" panose="020B0604020202020204"/>
            </a:endParaRPr>
          </a:p>
          <a:p>
            <a:pPr marL="241300" indent="-228600">
              <a:lnSpc>
                <a:spcPct val="100000"/>
              </a:lnSpc>
              <a:spcBef>
                <a:spcPts val="2150"/>
              </a:spcBef>
              <a:buFont typeface="Arial" panose="020B0604020202020204"/>
              <a:buChar char="•"/>
              <a:tabLst>
                <a:tab pos="241300" algn="l"/>
              </a:tabLst>
            </a:pPr>
            <a:r>
              <a:rPr lang="en-US" sz="3200" b="1" i="1" spc="-315" dirty="0">
                <a:latin typeface="Arial" panose="020B0604020202020204"/>
                <a:cs typeface="Arial" panose="020B0604020202020204"/>
                <a:sym typeface="+mn-ea"/>
              </a:rPr>
              <a:t>There we can bring our lives as a sacrifice and be use for God’s Glory</a:t>
            </a:r>
            <a:endParaRPr sz="3200">
              <a:latin typeface="Arial" panose="020B0604020202020204"/>
              <a:cs typeface="Arial" panose="020B0604020202020204"/>
            </a:endParaRPr>
          </a:p>
          <a:p>
            <a:pPr marL="241300" indent="-228600">
              <a:lnSpc>
                <a:spcPct val="100000"/>
              </a:lnSpc>
              <a:spcBef>
                <a:spcPts val="2150"/>
              </a:spcBef>
              <a:buFont typeface="Arial" panose="020B0604020202020204"/>
              <a:buChar char="•"/>
              <a:tabLst>
                <a:tab pos="241300" algn="l"/>
              </a:tabLst>
            </a:pPr>
            <a:endParaRPr sz="3200">
              <a:latin typeface="Arial" panose="020B0604020202020204"/>
              <a:cs typeface="Arial" panose="020B0604020202020204"/>
            </a:endParaRPr>
          </a:p>
          <a:p>
            <a:pPr marL="241300" indent="-228600">
              <a:lnSpc>
                <a:spcPct val="100000"/>
              </a:lnSpc>
              <a:spcBef>
                <a:spcPts val="2160"/>
              </a:spcBef>
              <a:buFont typeface="Arial" panose="020B0604020202020204"/>
              <a:buChar char="•"/>
              <a:tabLst>
                <a:tab pos="241300" algn="l"/>
              </a:tabLst>
            </a:pPr>
            <a:endParaRPr sz="3200">
              <a:latin typeface="Arial" panose="020B0604020202020204"/>
              <a:cs typeface="Arial" panose="020B060402020202020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7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7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40" y="2350135"/>
            <a:ext cx="5073015" cy="3317875"/>
          </a:xfrm>
          <a:prstGeom prst="rect">
            <a:avLst/>
          </a:prstGeom>
        </p:spPr>
        <p:txBody>
          <a:bodyPr vert="horz" wrap="square" lIns="0" tIns="13335" rIns="0" bIns="0" rtlCol="0">
            <a:spAutoFit/>
          </a:bodyPr>
          <a:lstStyle/>
          <a:p>
            <a:pPr marL="241300" indent="-228600">
              <a:lnSpc>
                <a:spcPct val="100000"/>
              </a:lnSpc>
              <a:spcBef>
                <a:spcPts val="105"/>
              </a:spcBef>
              <a:buFont typeface="Arial" panose="020B0604020202020204"/>
              <a:buChar char="•"/>
              <a:tabLst>
                <a:tab pos="241300" algn="l"/>
              </a:tabLst>
            </a:pPr>
            <a:r>
              <a:rPr sz="3200" b="1" i="1" spc="-225" dirty="0">
                <a:latin typeface="Arial" panose="020B0604020202020204"/>
                <a:cs typeface="Arial" panose="020B0604020202020204"/>
              </a:rPr>
              <a:t>We Need </a:t>
            </a:r>
            <a:r>
              <a:rPr sz="3200" b="1" i="1" spc="-130" dirty="0">
                <a:latin typeface="Arial" panose="020B0604020202020204"/>
                <a:cs typeface="Arial" panose="020B0604020202020204"/>
              </a:rPr>
              <a:t>to</a:t>
            </a:r>
            <a:r>
              <a:rPr sz="3200" b="1" i="1" spc="-90" dirty="0">
                <a:latin typeface="Arial" panose="020B0604020202020204"/>
                <a:cs typeface="Arial" panose="020B0604020202020204"/>
              </a:rPr>
              <a:t> </a:t>
            </a:r>
            <a:r>
              <a:rPr sz="3200" b="1" i="1" spc="-210" dirty="0">
                <a:latin typeface="Arial" panose="020B0604020202020204"/>
                <a:cs typeface="Arial" panose="020B0604020202020204"/>
              </a:rPr>
              <a:t>Get:</a:t>
            </a:r>
            <a:endParaRPr sz="3200">
              <a:latin typeface="Arial" panose="020B0604020202020204"/>
              <a:cs typeface="Arial" panose="020B0604020202020204"/>
            </a:endParaRPr>
          </a:p>
          <a:p>
            <a:pPr marL="698500" lvl="1" indent="-229235">
              <a:lnSpc>
                <a:spcPct val="100000"/>
              </a:lnSpc>
              <a:spcBef>
                <a:spcPts val="45"/>
              </a:spcBef>
              <a:buFont typeface="Arial" panose="020B0604020202020204"/>
              <a:buChar char="•"/>
              <a:tabLst>
                <a:tab pos="699135" algn="l"/>
              </a:tabLst>
            </a:pPr>
            <a:r>
              <a:rPr sz="3600" b="1" i="1" spc="-390" dirty="0">
                <a:latin typeface="Arial" panose="020B0604020202020204"/>
                <a:cs typeface="Arial" panose="020B0604020202020204"/>
              </a:rPr>
              <a:t>Issues</a:t>
            </a:r>
            <a:endParaRPr sz="3600">
              <a:latin typeface="Arial" panose="020B0604020202020204"/>
              <a:cs typeface="Arial" panose="020B0604020202020204"/>
            </a:endParaRPr>
          </a:p>
          <a:p>
            <a:pPr marL="698500" lvl="1" indent="-229235">
              <a:lnSpc>
                <a:spcPct val="100000"/>
              </a:lnSpc>
              <a:spcBef>
                <a:spcPts val="60"/>
              </a:spcBef>
              <a:buFont typeface="Arial" panose="020B0604020202020204"/>
              <a:buChar char="•"/>
              <a:tabLst>
                <a:tab pos="699135" algn="l"/>
              </a:tabLst>
            </a:pPr>
            <a:r>
              <a:rPr sz="3600" b="1" i="1" spc="-350" dirty="0">
                <a:latin typeface="Arial" panose="020B0604020202020204"/>
                <a:cs typeface="Arial" panose="020B0604020202020204"/>
              </a:rPr>
              <a:t>Circumstances</a:t>
            </a:r>
            <a:endParaRPr sz="3600">
              <a:latin typeface="Arial" panose="020B0604020202020204"/>
              <a:cs typeface="Arial" panose="020B0604020202020204"/>
            </a:endParaRPr>
          </a:p>
          <a:p>
            <a:pPr marL="698500" lvl="1" indent="-229235">
              <a:lnSpc>
                <a:spcPct val="100000"/>
              </a:lnSpc>
              <a:spcBef>
                <a:spcPts val="75"/>
              </a:spcBef>
              <a:buFont typeface="Arial" panose="020B0604020202020204"/>
              <a:buChar char="•"/>
              <a:tabLst>
                <a:tab pos="699135" algn="l"/>
              </a:tabLst>
            </a:pPr>
            <a:r>
              <a:rPr sz="3600" b="1" i="1" spc="-250" dirty="0">
                <a:latin typeface="Arial" panose="020B0604020202020204"/>
                <a:cs typeface="Arial" panose="020B0604020202020204"/>
              </a:rPr>
              <a:t>Situations</a:t>
            </a:r>
            <a:endParaRPr sz="3600">
              <a:latin typeface="Arial" panose="020B0604020202020204"/>
              <a:cs typeface="Arial" panose="020B0604020202020204"/>
            </a:endParaRPr>
          </a:p>
          <a:p>
            <a:pPr marL="698500" lvl="1" indent="-229235">
              <a:lnSpc>
                <a:spcPct val="100000"/>
              </a:lnSpc>
              <a:spcBef>
                <a:spcPts val="75"/>
              </a:spcBef>
              <a:buFont typeface="Arial" panose="020B0604020202020204"/>
              <a:buChar char="•"/>
              <a:tabLst>
                <a:tab pos="699135" algn="l"/>
              </a:tabLst>
            </a:pPr>
            <a:r>
              <a:rPr sz="3600" b="1" i="1" spc="-385" dirty="0">
                <a:latin typeface="Arial" panose="020B0604020202020204"/>
                <a:cs typeface="Arial" panose="020B0604020202020204"/>
              </a:rPr>
              <a:t>Sin</a:t>
            </a:r>
            <a:endParaRPr sz="3600" b="1" i="1" spc="-385" dirty="0">
              <a:latin typeface="Arial" panose="020B0604020202020204"/>
              <a:cs typeface="Arial" panose="020B0604020202020204"/>
            </a:endParaRPr>
          </a:p>
          <a:p>
            <a:pPr marL="1040765" lvl="1" indent="-571500">
              <a:lnSpc>
                <a:spcPct val="100000"/>
              </a:lnSpc>
              <a:spcBef>
                <a:spcPts val="75"/>
              </a:spcBef>
              <a:buFont typeface="Wingdings" panose="05000000000000000000" charset="0"/>
              <a:buChar char="v"/>
              <a:tabLst>
                <a:tab pos="699135" algn="l"/>
              </a:tabLst>
            </a:pPr>
            <a:r>
              <a:rPr sz="3600" b="1" i="1" spc="-225" dirty="0">
                <a:latin typeface="Arial" panose="020B0604020202020204"/>
                <a:cs typeface="Arial" panose="020B0604020202020204"/>
              </a:rPr>
              <a:t>Settled </a:t>
            </a:r>
            <a:r>
              <a:rPr sz="3600" b="1" i="1" spc="-245" dirty="0">
                <a:latin typeface="Arial" panose="020B0604020202020204"/>
                <a:cs typeface="Arial" panose="020B0604020202020204"/>
              </a:rPr>
              <a:t>At </a:t>
            </a:r>
            <a:r>
              <a:rPr sz="3600" b="1" i="1" spc="-325" dirty="0">
                <a:latin typeface="Arial" panose="020B0604020202020204"/>
                <a:cs typeface="Arial" panose="020B0604020202020204"/>
              </a:rPr>
              <a:t>The</a:t>
            </a:r>
            <a:r>
              <a:rPr sz="3600" b="1" i="1" spc="-160" dirty="0">
                <a:latin typeface="Arial" panose="020B0604020202020204"/>
                <a:cs typeface="Arial" panose="020B0604020202020204"/>
              </a:rPr>
              <a:t> </a:t>
            </a:r>
            <a:r>
              <a:rPr sz="3600" b="1" i="1" spc="-155" dirty="0">
                <a:latin typeface="Arial" panose="020B0604020202020204"/>
                <a:cs typeface="Arial" panose="020B0604020202020204"/>
              </a:rPr>
              <a:t>Altar</a:t>
            </a:r>
            <a:endParaRPr sz="3600">
              <a:latin typeface="Arial" panose="020B0604020202020204"/>
              <a:cs typeface="Arial" panose="020B0604020202020204"/>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612140" y="1664037"/>
            <a:ext cx="10892155" cy="5153660"/>
          </a:xfrm>
          <a:prstGeom prst="rect">
            <a:avLst/>
          </a:prstGeom>
        </p:spPr>
        <p:txBody>
          <a:bodyPr vert="horz" wrap="square" lIns="0" tIns="90170" rIns="0" bIns="0" rtlCol="0">
            <a:spAutoFit/>
          </a:bodyPr>
          <a:lstStyle/>
          <a:p>
            <a:pPr marL="12700">
              <a:lnSpc>
                <a:spcPct val="100000"/>
              </a:lnSpc>
              <a:spcBef>
                <a:spcPts val="710"/>
              </a:spcBef>
            </a:pPr>
            <a:r>
              <a:rPr sz="3200" b="1" u="heavy" spc="-100" dirty="0">
                <a:uFill>
                  <a:solidFill>
                    <a:srgbClr val="000000"/>
                  </a:solidFill>
                </a:uFill>
                <a:latin typeface="Arial" panose="020B0604020202020204"/>
                <a:cs typeface="Arial" panose="020B0604020202020204"/>
              </a:rPr>
              <a:t>4. </a:t>
            </a:r>
            <a:r>
              <a:rPr sz="3200" b="1" u="heavy" spc="-235" dirty="0">
                <a:uFill>
                  <a:solidFill>
                    <a:srgbClr val="000000"/>
                  </a:solidFill>
                </a:uFill>
                <a:latin typeface="Arial" panose="020B0604020202020204"/>
                <a:cs typeface="Arial" panose="020B0604020202020204"/>
              </a:rPr>
              <a:t>Rainbow </a:t>
            </a:r>
            <a:r>
              <a:rPr sz="3200" b="1" u="heavy" spc="-185" dirty="0">
                <a:uFill>
                  <a:solidFill>
                    <a:srgbClr val="000000"/>
                  </a:solidFill>
                </a:uFill>
                <a:latin typeface="Arial" panose="020B0604020202020204"/>
                <a:cs typeface="Arial" panose="020B0604020202020204"/>
              </a:rPr>
              <a:t>– </a:t>
            </a:r>
            <a:r>
              <a:rPr sz="3200" b="1" u="heavy" spc="-340" dirty="0">
                <a:uFill>
                  <a:solidFill>
                    <a:srgbClr val="000000"/>
                  </a:solidFill>
                </a:uFill>
                <a:latin typeface="Arial" panose="020B0604020202020204"/>
                <a:cs typeface="Arial" panose="020B0604020202020204"/>
              </a:rPr>
              <a:t>God’s </a:t>
            </a:r>
            <a:r>
              <a:rPr sz="3200" b="1" u="heavy" spc="-290" dirty="0">
                <a:uFill>
                  <a:solidFill>
                    <a:srgbClr val="000000"/>
                  </a:solidFill>
                </a:uFill>
                <a:latin typeface="Arial" panose="020B0604020202020204"/>
                <a:cs typeface="Arial" panose="020B0604020202020204"/>
              </a:rPr>
              <a:t>Grace </a:t>
            </a:r>
            <a:r>
              <a:rPr sz="3200" b="1" u="heavy" spc="-55" dirty="0">
                <a:uFill>
                  <a:solidFill>
                    <a:srgbClr val="000000"/>
                  </a:solidFill>
                </a:uFill>
                <a:latin typeface="Arial" panose="020B0604020202020204"/>
                <a:cs typeface="Arial" panose="020B0604020202020204"/>
              </a:rPr>
              <a:t>&amp;</a:t>
            </a:r>
            <a:r>
              <a:rPr sz="3200" b="1" u="heavy" spc="95" dirty="0">
                <a:uFill>
                  <a:solidFill>
                    <a:srgbClr val="000000"/>
                  </a:solidFill>
                </a:uFill>
                <a:latin typeface="Arial" panose="020B0604020202020204"/>
                <a:cs typeface="Arial" panose="020B0604020202020204"/>
              </a:rPr>
              <a:t> </a:t>
            </a:r>
            <a:r>
              <a:rPr sz="3200" b="1" u="heavy" spc="-290" dirty="0">
                <a:uFill>
                  <a:solidFill>
                    <a:srgbClr val="000000"/>
                  </a:solidFill>
                </a:uFill>
                <a:latin typeface="Arial" panose="020B0604020202020204"/>
                <a:cs typeface="Arial" panose="020B0604020202020204"/>
              </a:rPr>
              <a:t>Favor</a:t>
            </a:r>
            <a:endParaRPr sz="3200">
              <a:latin typeface="Arial" panose="020B0604020202020204"/>
              <a:cs typeface="Arial" panose="020B0604020202020204"/>
            </a:endParaRPr>
          </a:p>
          <a:p>
            <a:pPr marL="241300" marR="6350" indent="-228600" algn="l">
              <a:lnSpc>
                <a:spcPts val="3460"/>
              </a:lnSpc>
              <a:spcBef>
                <a:spcPts val="1045"/>
              </a:spcBef>
              <a:buChar char="•"/>
              <a:tabLst>
                <a:tab pos="241300" algn="l"/>
              </a:tabLst>
            </a:pPr>
            <a:r>
              <a:rPr sz="3200" b="1" spc="-215" dirty="0">
                <a:latin typeface="Arial" panose="020B0604020202020204"/>
                <a:cs typeface="Arial" panose="020B0604020202020204"/>
              </a:rPr>
              <a:t>(Gen </a:t>
            </a:r>
            <a:r>
              <a:rPr sz="3200" b="1" spc="-130" dirty="0">
                <a:latin typeface="Arial" panose="020B0604020202020204"/>
                <a:cs typeface="Arial" panose="020B0604020202020204"/>
              </a:rPr>
              <a:t>9:13-16 </a:t>
            </a:r>
            <a:r>
              <a:rPr lang="en-US" sz="3200" b="1" spc="-130" dirty="0">
                <a:latin typeface="Arial" panose="020B0604020202020204"/>
                <a:cs typeface="Arial" panose="020B0604020202020204"/>
              </a:rPr>
              <a:t>KJ</a:t>
            </a:r>
            <a:r>
              <a:rPr sz="3200" b="1" spc="-190" dirty="0">
                <a:latin typeface="Arial" panose="020B0604020202020204"/>
                <a:cs typeface="Arial" panose="020B0604020202020204"/>
              </a:rPr>
              <a:t>V)</a:t>
            </a:r>
            <a:r>
              <a:rPr sz="3200" spc="-190" dirty="0">
                <a:latin typeface="Arial" panose="020B0604020202020204"/>
                <a:cs typeface="Arial" panose="020B0604020202020204"/>
              </a:rPr>
              <a:t> </a:t>
            </a:r>
            <a:r>
              <a:rPr sz="3000" dirty="0">
                <a:latin typeface="Arial" panose="020B0604020202020204"/>
                <a:cs typeface="Arial" panose="020B0604020202020204"/>
              </a:rPr>
              <a:t>13 I do set my bow in the cloud, and it shall be for a token of a covenant between me and the earth.14 And it shall come to pass, when I bring a cloud over the earth, that the bow shall be seen in the cloud:</a:t>
            </a:r>
            <a:r>
              <a:rPr lang="en-US" sz="3000" dirty="0">
                <a:latin typeface="Arial" panose="020B0604020202020204"/>
                <a:cs typeface="Arial" panose="020B0604020202020204"/>
              </a:rPr>
              <a:t> </a:t>
            </a:r>
            <a:r>
              <a:rPr sz="3000" dirty="0">
                <a:latin typeface="Arial" panose="020B0604020202020204"/>
                <a:cs typeface="Arial" panose="020B0604020202020204"/>
              </a:rPr>
              <a:t>5 And I will remember my covenant, which is between me and you and every living creature of all flesh; and the waters shall no more become a flood to destroy all flesh.16 And the bow shall be in the cloud; and I will look upon it, that I may remember the everlasting covenant between God and every living creature of all flesh that is upon the earth.</a:t>
            </a:r>
            <a:endParaRPr sz="3000" dirty="0">
              <a:latin typeface="Arial" panose="020B0604020202020204"/>
              <a:cs typeface="Arial" panose="020B0604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2018030"/>
            <a:ext cx="10057765" cy="4191635"/>
          </a:xfrm>
          <a:prstGeom prst="rect">
            <a:avLst/>
          </a:prstGeom>
        </p:spPr>
        <p:txBody>
          <a:bodyPr vert="horz" wrap="square" lIns="0" tIns="67945" rIns="0" bIns="0" rtlCol="0">
            <a:spAutoFit/>
          </a:bodyPr>
          <a:lstStyle/>
          <a:p>
            <a:pPr marL="241300" marR="235585" indent="-228600">
              <a:lnSpc>
                <a:spcPts val="3460"/>
              </a:lnSpc>
              <a:spcBef>
                <a:spcPts val="535"/>
              </a:spcBef>
              <a:buFont typeface="Arial" panose="020B0604020202020204"/>
              <a:buChar char="•"/>
              <a:tabLst>
                <a:tab pos="241300" algn="l"/>
              </a:tabLst>
            </a:pPr>
            <a:r>
              <a:rPr sz="3600" i="1" dirty="0">
                <a:latin typeface="Calibri" panose="020F0502020204030204" charset="0"/>
                <a:cs typeface="Calibri" panose="020F0502020204030204" charset="0"/>
              </a:rPr>
              <a:t>Memorial Day is an American holiday, observed on the last Monday of May, honoring the men and women who died while serving in the U.S. military.</a:t>
            </a:r>
            <a:endParaRPr sz="3600" i="1" dirty="0">
              <a:latin typeface="Calibri" panose="020F0502020204030204" charset="0"/>
              <a:cs typeface="Calibri" panose="020F0502020204030204" charset="0"/>
            </a:endParaRPr>
          </a:p>
          <a:p>
            <a:pPr marL="241300" marR="235585" indent="-228600">
              <a:lnSpc>
                <a:spcPts val="3460"/>
              </a:lnSpc>
              <a:spcBef>
                <a:spcPts val="535"/>
              </a:spcBef>
              <a:buFont typeface="Arial" panose="020B0604020202020204"/>
              <a:buChar char="•"/>
              <a:tabLst>
                <a:tab pos="241300" algn="l"/>
              </a:tabLst>
            </a:pPr>
            <a:endParaRPr sz="3600" i="1" dirty="0">
              <a:latin typeface="Calibri" panose="020F0502020204030204" charset="0"/>
              <a:cs typeface="Calibri" panose="020F0502020204030204" charset="0"/>
            </a:endParaRPr>
          </a:p>
          <a:p>
            <a:pPr marL="241300" marR="235585" indent="-228600">
              <a:lnSpc>
                <a:spcPts val="3460"/>
              </a:lnSpc>
              <a:spcBef>
                <a:spcPts val="535"/>
              </a:spcBef>
              <a:buFont typeface="Arial" panose="020B0604020202020204"/>
              <a:buChar char="•"/>
              <a:tabLst>
                <a:tab pos="241300" algn="l"/>
              </a:tabLst>
            </a:pPr>
            <a:r>
              <a:rPr sz="3600" i="1" dirty="0">
                <a:latin typeface="Calibri" panose="020F0502020204030204" charset="0"/>
                <a:cs typeface="Calibri" panose="020F0502020204030204" charset="0"/>
              </a:rPr>
              <a:t>Memorial </a:t>
            </a:r>
            <a:r>
              <a:rPr sz="3600" i="1" spc="-5" dirty="0">
                <a:latin typeface="Calibri" panose="020F0502020204030204" charset="0"/>
                <a:cs typeface="Calibri" panose="020F0502020204030204" charset="0"/>
              </a:rPr>
              <a:t>Day </a:t>
            </a:r>
            <a:r>
              <a:rPr sz="3600" i="1" dirty="0">
                <a:latin typeface="Calibri" panose="020F0502020204030204" charset="0"/>
                <a:cs typeface="Calibri" panose="020F0502020204030204" charset="0"/>
              </a:rPr>
              <a:t>Is A </a:t>
            </a:r>
            <a:r>
              <a:rPr sz="3600" i="1" spc="-5" dirty="0">
                <a:latin typeface="Calibri" panose="020F0502020204030204" charset="0"/>
                <a:cs typeface="Calibri" panose="020F0502020204030204" charset="0"/>
              </a:rPr>
              <a:t>Holiday </a:t>
            </a:r>
            <a:r>
              <a:rPr sz="3600" i="1" spc="-140" dirty="0">
                <a:latin typeface="Calibri" panose="020F0502020204030204" charset="0"/>
                <a:cs typeface="Calibri" panose="020F0502020204030204" charset="0"/>
              </a:rPr>
              <a:t>To </a:t>
            </a:r>
            <a:r>
              <a:rPr sz="3600" i="1" spc="-5" dirty="0">
                <a:latin typeface="Calibri" panose="020F0502020204030204" charset="0"/>
                <a:cs typeface="Calibri" panose="020F0502020204030204" charset="0"/>
              </a:rPr>
              <a:t>Remember Those Who Gave  Their Lives </a:t>
            </a:r>
            <a:r>
              <a:rPr sz="3600" i="1" spc="-140" dirty="0">
                <a:latin typeface="Calibri" panose="020F0502020204030204" charset="0"/>
                <a:cs typeface="Calibri" panose="020F0502020204030204" charset="0"/>
              </a:rPr>
              <a:t>To </a:t>
            </a:r>
            <a:r>
              <a:rPr sz="3600" i="1" spc="-25" dirty="0">
                <a:latin typeface="Calibri" panose="020F0502020204030204" charset="0"/>
                <a:cs typeface="Calibri" panose="020F0502020204030204" charset="0"/>
              </a:rPr>
              <a:t>Pay </a:t>
            </a:r>
            <a:r>
              <a:rPr sz="3600" i="1" spc="-20" dirty="0">
                <a:latin typeface="Calibri" panose="020F0502020204030204" charset="0"/>
                <a:cs typeface="Calibri" panose="020F0502020204030204" charset="0"/>
              </a:rPr>
              <a:t>For </a:t>
            </a:r>
            <a:r>
              <a:rPr sz="3600" i="1" spc="-5" dirty="0">
                <a:latin typeface="Calibri" panose="020F0502020204030204" charset="0"/>
                <a:cs typeface="Calibri" panose="020F0502020204030204" charset="0"/>
              </a:rPr>
              <a:t>The Freedoms That </a:t>
            </a:r>
            <a:r>
              <a:rPr lang="en-US" sz="3600" i="1" spc="-5" dirty="0">
                <a:latin typeface="Calibri" panose="020F0502020204030204" charset="0"/>
                <a:cs typeface="Calibri" panose="020F0502020204030204" charset="0"/>
              </a:rPr>
              <a:t>they</a:t>
            </a:r>
            <a:r>
              <a:rPr sz="3600" i="1" spc="165" dirty="0">
                <a:latin typeface="Calibri" panose="020F0502020204030204" charset="0"/>
                <a:cs typeface="Calibri" panose="020F0502020204030204" charset="0"/>
              </a:rPr>
              <a:t> </a:t>
            </a:r>
            <a:r>
              <a:rPr sz="3600" i="1" spc="-40" dirty="0">
                <a:latin typeface="Calibri" panose="020F0502020204030204" charset="0"/>
                <a:cs typeface="Calibri" panose="020F0502020204030204" charset="0"/>
              </a:rPr>
              <a:t>Enjoy.</a:t>
            </a:r>
            <a:endParaRPr sz="3200">
              <a:latin typeface="Carlito"/>
              <a:cs typeface="Carlito"/>
            </a:endParaRPr>
          </a:p>
          <a:p>
            <a:pPr marL="241300" indent="-228600">
              <a:lnSpc>
                <a:spcPct val="100000"/>
              </a:lnSpc>
              <a:spcBef>
                <a:spcPts val="2545"/>
              </a:spcBef>
              <a:buChar char="•"/>
              <a:tabLst>
                <a:tab pos="241300" algn="l"/>
              </a:tabLst>
            </a:pPr>
            <a:endParaRPr sz="3600" spc="-204" dirty="0">
              <a:latin typeface="Calibri" panose="020F0502020204030204" charset="0"/>
              <a:cs typeface="Calibri" panose="020F05020202040302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2001138"/>
            <a:ext cx="8472170" cy="2623185"/>
          </a:xfrm>
          <a:prstGeom prst="rect">
            <a:avLst/>
          </a:prstGeom>
        </p:spPr>
        <p:txBody>
          <a:bodyPr vert="horz" wrap="square" lIns="0" tIns="13335" rIns="0" bIns="0" rtlCol="0">
            <a:spAutoFit/>
          </a:bodyPr>
          <a:lstStyle/>
          <a:p>
            <a:pPr marL="241300" indent="-228600">
              <a:lnSpc>
                <a:spcPct val="100000"/>
              </a:lnSpc>
              <a:spcBef>
                <a:spcPts val="105"/>
              </a:spcBef>
              <a:buFont typeface="Arial" panose="020B0604020202020204"/>
              <a:buChar char="•"/>
              <a:tabLst>
                <a:tab pos="241300" algn="l"/>
              </a:tabLst>
            </a:pPr>
            <a:r>
              <a:rPr sz="3200" b="1" i="1" spc="-370" dirty="0">
                <a:latin typeface="Arial" panose="020B0604020202020204"/>
                <a:cs typeface="Arial" panose="020B0604020202020204"/>
              </a:rPr>
              <a:t>A </a:t>
            </a:r>
            <a:r>
              <a:rPr sz="3200" b="1" i="1" spc="-229" dirty="0">
                <a:latin typeface="Arial" panose="020B0604020202020204"/>
                <a:cs typeface="Arial" panose="020B0604020202020204"/>
              </a:rPr>
              <a:t>Rainbow </a:t>
            </a:r>
            <a:r>
              <a:rPr sz="3200" b="1" i="1" spc="-275" dirty="0">
                <a:latin typeface="Arial" panose="020B0604020202020204"/>
                <a:cs typeface="Arial" panose="020B0604020202020204"/>
              </a:rPr>
              <a:t>= </a:t>
            </a:r>
            <a:r>
              <a:rPr sz="3200" b="1" i="1" spc="-345" dirty="0">
                <a:latin typeface="Arial" panose="020B0604020202020204"/>
                <a:cs typeface="Arial" panose="020B0604020202020204"/>
              </a:rPr>
              <a:t>God’s </a:t>
            </a:r>
            <a:r>
              <a:rPr sz="3200" b="1" i="1" spc="-280" dirty="0">
                <a:latin typeface="Arial" panose="020B0604020202020204"/>
                <a:cs typeface="Arial" panose="020B0604020202020204"/>
              </a:rPr>
              <a:t>Promise </a:t>
            </a:r>
            <a:r>
              <a:rPr sz="3200" b="1" i="1" spc="-185" dirty="0">
                <a:latin typeface="Arial" panose="020B0604020202020204"/>
                <a:cs typeface="Arial" panose="020B0604020202020204"/>
              </a:rPr>
              <a:t>in </a:t>
            </a:r>
            <a:r>
              <a:rPr sz="3200" b="1" i="1" spc="-175" dirty="0">
                <a:latin typeface="Arial" panose="020B0604020202020204"/>
                <a:cs typeface="Arial" panose="020B0604020202020204"/>
              </a:rPr>
              <a:t>Beautiful</a:t>
            </a:r>
            <a:r>
              <a:rPr sz="3200" b="1" i="1" spc="-70" dirty="0">
                <a:latin typeface="Arial" panose="020B0604020202020204"/>
                <a:cs typeface="Arial" panose="020B0604020202020204"/>
              </a:rPr>
              <a:t> </a:t>
            </a:r>
            <a:r>
              <a:rPr sz="3200" b="1" i="1" spc="-285" dirty="0">
                <a:latin typeface="Arial" panose="020B0604020202020204"/>
                <a:cs typeface="Arial" panose="020B0604020202020204"/>
              </a:rPr>
              <a:t>Color</a:t>
            </a:r>
            <a:endParaRPr sz="3200">
              <a:latin typeface="Arial" panose="020B0604020202020204"/>
              <a:cs typeface="Arial" panose="020B0604020202020204"/>
            </a:endParaRPr>
          </a:p>
          <a:p>
            <a:pPr marL="241300" indent="-228600">
              <a:lnSpc>
                <a:spcPct val="100000"/>
              </a:lnSpc>
              <a:spcBef>
                <a:spcPts val="2915"/>
              </a:spcBef>
              <a:buFont typeface="Arial" panose="020B0604020202020204"/>
              <a:buChar char="•"/>
              <a:tabLst>
                <a:tab pos="241300" algn="l"/>
              </a:tabLst>
            </a:pPr>
            <a:r>
              <a:rPr sz="3200" b="1" i="1" spc="-370" dirty="0">
                <a:latin typeface="Arial" panose="020B0604020202020204"/>
                <a:cs typeface="Arial" panose="020B0604020202020204"/>
              </a:rPr>
              <a:t>A </a:t>
            </a:r>
            <a:r>
              <a:rPr sz="3200" b="1" i="1" spc="-235" dirty="0">
                <a:latin typeface="Arial" panose="020B0604020202020204"/>
                <a:cs typeface="Arial" panose="020B0604020202020204"/>
              </a:rPr>
              <a:t>Reminder </a:t>
            </a:r>
            <a:r>
              <a:rPr sz="3200" b="1" i="1" spc="-165" dirty="0">
                <a:latin typeface="Arial" panose="020B0604020202020204"/>
                <a:cs typeface="Arial" panose="020B0604020202020204"/>
              </a:rPr>
              <a:t>of </a:t>
            </a:r>
            <a:r>
              <a:rPr sz="3200" b="1" i="1" spc="-310" dirty="0">
                <a:latin typeface="Arial" panose="020B0604020202020204"/>
                <a:cs typeface="Arial" panose="020B0604020202020204"/>
              </a:rPr>
              <a:t>God's </a:t>
            </a:r>
            <a:r>
              <a:rPr sz="3200" b="1" i="1" spc="-229" dirty="0">
                <a:latin typeface="Arial" panose="020B0604020202020204"/>
                <a:cs typeface="Arial" panose="020B0604020202020204"/>
              </a:rPr>
              <a:t>Glowing</a:t>
            </a:r>
            <a:r>
              <a:rPr sz="3200" b="1" i="1" spc="-345" dirty="0">
                <a:latin typeface="Arial" panose="020B0604020202020204"/>
                <a:cs typeface="Arial" panose="020B0604020202020204"/>
              </a:rPr>
              <a:t> </a:t>
            </a:r>
            <a:r>
              <a:rPr sz="3200" b="1" i="1" spc="-254" dirty="0">
                <a:latin typeface="Arial" panose="020B0604020202020204"/>
                <a:cs typeface="Arial" panose="020B0604020202020204"/>
              </a:rPr>
              <a:t>Covenant</a:t>
            </a:r>
            <a:endParaRPr sz="3200">
              <a:latin typeface="Arial" panose="020B0604020202020204"/>
              <a:cs typeface="Arial" panose="020B0604020202020204"/>
            </a:endParaRPr>
          </a:p>
          <a:p>
            <a:pPr>
              <a:lnSpc>
                <a:spcPct val="100000"/>
              </a:lnSpc>
              <a:spcBef>
                <a:spcPts val="40"/>
              </a:spcBef>
              <a:buFont typeface="Arial" panose="020B0604020202020204"/>
              <a:buChar char="•"/>
            </a:pPr>
            <a:endParaRPr sz="4900">
              <a:latin typeface="Arial" panose="020B0604020202020204"/>
              <a:cs typeface="Arial" panose="020B0604020202020204"/>
            </a:endParaRPr>
          </a:p>
          <a:p>
            <a:pPr marL="241300" indent="-228600">
              <a:lnSpc>
                <a:spcPct val="100000"/>
              </a:lnSpc>
              <a:buFont typeface="Arial" panose="020B0604020202020204"/>
              <a:buChar char="•"/>
              <a:tabLst>
                <a:tab pos="241300" algn="l"/>
              </a:tabLst>
            </a:pPr>
            <a:r>
              <a:rPr sz="3200" b="1" i="1" spc="-370" dirty="0">
                <a:latin typeface="Arial" panose="020B0604020202020204"/>
                <a:cs typeface="Arial" panose="020B0604020202020204"/>
              </a:rPr>
              <a:t>A </a:t>
            </a:r>
            <a:r>
              <a:rPr sz="3200" b="1" i="1" spc="-315" dirty="0">
                <a:latin typeface="Arial" panose="020B0604020202020204"/>
                <a:cs typeface="Arial" panose="020B0604020202020204"/>
              </a:rPr>
              <a:t>Symbol </a:t>
            </a:r>
            <a:r>
              <a:rPr sz="3200" b="1" i="1" spc="-130" dirty="0">
                <a:latin typeface="Arial" panose="020B0604020202020204"/>
                <a:cs typeface="Arial" panose="020B0604020202020204"/>
              </a:rPr>
              <a:t>to </a:t>
            </a:r>
            <a:r>
              <a:rPr sz="3200" b="1" i="1" spc="-315" dirty="0">
                <a:latin typeface="Arial" panose="020B0604020202020204"/>
                <a:cs typeface="Arial" panose="020B0604020202020204"/>
              </a:rPr>
              <a:t>Reminds </a:t>
            </a:r>
            <a:r>
              <a:rPr sz="3200" b="1" i="1" spc="-370" dirty="0">
                <a:latin typeface="Arial" panose="020B0604020202020204"/>
                <a:cs typeface="Arial" panose="020B0604020202020204"/>
              </a:rPr>
              <a:t>Us </a:t>
            </a:r>
            <a:r>
              <a:rPr sz="3200" b="1" i="1" spc="-204" dirty="0">
                <a:latin typeface="Arial" panose="020B0604020202020204"/>
                <a:cs typeface="Arial" panose="020B0604020202020204"/>
              </a:rPr>
              <a:t>Of </a:t>
            </a:r>
            <a:r>
              <a:rPr sz="3200" b="1" i="1" spc="-345" dirty="0">
                <a:latin typeface="Arial" panose="020B0604020202020204"/>
                <a:cs typeface="Arial" panose="020B0604020202020204"/>
              </a:rPr>
              <a:t>God’s </a:t>
            </a:r>
            <a:r>
              <a:rPr sz="3200" b="1" i="1" spc="-245" dirty="0">
                <a:latin typeface="Arial" panose="020B0604020202020204"/>
                <a:cs typeface="Arial" panose="020B0604020202020204"/>
              </a:rPr>
              <a:t>Amazing</a:t>
            </a:r>
            <a:r>
              <a:rPr sz="3200" b="1" i="1" spc="-415" dirty="0">
                <a:latin typeface="Arial" panose="020B0604020202020204"/>
                <a:cs typeface="Arial" panose="020B0604020202020204"/>
              </a:rPr>
              <a:t> </a:t>
            </a:r>
            <a:r>
              <a:rPr sz="3200" b="1" i="1" spc="-275" dirty="0">
                <a:latin typeface="Arial" panose="020B0604020202020204"/>
                <a:cs typeface="Arial" panose="020B0604020202020204"/>
              </a:rPr>
              <a:t>Grace</a:t>
            </a:r>
            <a:endParaRPr sz="3200">
              <a:latin typeface="Arial" panose="020B0604020202020204"/>
              <a:cs typeface="Arial" panose="020B0604020202020204"/>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688340" y="1784350"/>
            <a:ext cx="10643235" cy="3628390"/>
          </a:xfrm>
          <a:prstGeom prst="rect">
            <a:avLst/>
          </a:prstGeom>
        </p:spPr>
        <p:txBody>
          <a:bodyPr vert="horz" wrap="square" lIns="0" tIns="13335" rIns="0" bIns="0" rtlCol="0">
            <a:spAutoFit/>
          </a:bodyPr>
          <a:lstStyle/>
          <a:p>
            <a:pPr marL="12700">
              <a:lnSpc>
                <a:spcPct val="100000"/>
              </a:lnSpc>
              <a:spcBef>
                <a:spcPts val="105"/>
              </a:spcBef>
            </a:pPr>
            <a:r>
              <a:rPr sz="3200" b="1" i="1" u="heavy" spc="-95" dirty="0">
                <a:uFill>
                  <a:solidFill>
                    <a:srgbClr val="000000"/>
                  </a:solidFill>
                </a:uFill>
                <a:latin typeface="Arial" panose="020B0604020202020204"/>
                <a:cs typeface="Arial" panose="020B0604020202020204"/>
              </a:rPr>
              <a:t>5. </a:t>
            </a:r>
            <a:r>
              <a:rPr sz="3200" b="1" i="1" u="heavy" spc="-285" dirty="0">
                <a:uFill>
                  <a:solidFill>
                    <a:srgbClr val="000000"/>
                  </a:solidFill>
                </a:uFill>
                <a:latin typeface="Arial" panose="020B0604020202020204"/>
                <a:cs typeface="Arial" panose="020B0604020202020204"/>
              </a:rPr>
              <a:t>The </a:t>
            </a:r>
            <a:r>
              <a:rPr sz="3200" b="1" i="1" u="heavy" spc="-140" dirty="0">
                <a:uFill>
                  <a:solidFill>
                    <a:srgbClr val="000000"/>
                  </a:solidFill>
                </a:uFill>
                <a:latin typeface="Arial" panose="020B0604020202020204"/>
                <a:cs typeface="Arial" panose="020B0604020202020204"/>
              </a:rPr>
              <a:t>Manger </a:t>
            </a:r>
            <a:r>
              <a:rPr sz="3200" b="1" i="1" u="heavy" spc="-275" dirty="0">
                <a:uFill>
                  <a:solidFill>
                    <a:srgbClr val="000000"/>
                  </a:solidFill>
                </a:uFill>
                <a:latin typeface="Arial" panose="020B0604020202020204"/>
                <a:cs typeface="Arial" panose="020B0604020202020204"/>
              </a:rPr>
              <a:t>= </a:t>
            </a:r>
            <a:r>
              <a:rPr sz="3200" b="1" i="1" u="heavy" spc="-290" dirty="0">
                <a:uFill>
                  <a:solidFill>
                    <a:srgbClr val="000000"/>
                  </a:solidFill>
                </a:uFill>
                <a:latin typeface="Arial" panose="020B0604020202020204"/>
                <a:cs typeface="Arial" panose="020B0604020202020204"/>
              </a:rPr>
              <a:t>Christ’s </a:t>
            </a:r>
            <a:r>
              <a:rPr sz="3200" b="1" i="1" u="heavy" spc="-195" dirty="0">
                <a:uFill>
                  <a:solidFill>
                    <a:srgbClr val="000000"/>
                  </a:solidFill>
                </a:uFill>
                <a:latin typeface="Arial" panose="020B0604020202020204"/>
                <a:cs typeface="Arial" panose="020B0604020202020204"/>
              </a:rPr>
              <a:t>Birth </a:t>
            </a:r>
            <a:r>
              <a:rPr sz="3200" b="1" i="1" u="heavy" spc="-300" dirty="0">
                <a:uFill>
                  <a:solidFill>
                    <a:srgbClr val="000000"/>
                  </a:solidFill>
                </a:uFill>
                <a:latin typeface="Arial" panose="020B0604020202020204"/>
                <a:cs typeface="Arial" panose="020B0604020202020204"/>
              </a:rPr>
              <a:t>And</a:t>
            </a:r>
            <a:r>
              <a:rPr sz="3200" b="1" i="1" u="heavy" spc="65" dirty="0">
                <a:uFill>
                  <a:solidFill>
                    <a:srgbClr val="000000"/>
                  </a:solidFill>
                </a:uFill>
                <a:latin typeface="Arial" panose="020B0604020202020204"/>
                <a:cs typeface="Arial" panose="020B0604020202020204"/>
              </a:rPr>
              <a:t> </a:t>
            </a:r>
            <a:r>
              <a:rPr sz="3200" b="1" i="1" u="heavy" spc="-250" dirty="0">
                <a:uFill>
                  <a:solidFill>
                    <a:srgbClr val="000000"/>
                  </a:solidFill>
                </a:uFill>
                <a:latin typeface="Arial" panose="020B0604020202020204"/>
                <a:cs typeface="Arial" panose="020B0604020202020204"/>
              </a:rPr>
              <a:t>Life</a:t>
            </a:r>
            <a:r>
              <a:rPr lang="en-US" sz="3200" b="1" i="1" u="heavy" spc="-250" dirty="0">
                <a:uFill>
                  <a:solidFill>
                    <a:srgbClr val="000000"/>
                  </a:solidFill>
                </a:uFill>
                <a:latin typeface="Arial" panose="020B0604020202020204"/>
                <a:cs typeface="Arial" panose="020B0604020202020204"/>
              </a:rPr>
              <a:t>  </a:t>
            </a:r>
            <a:r>
              <a:rPr lang="en-US" sz="3200" b="1" i="1" u="sng" spc="-250" dirty="0">
                <a:uFill>
                  <a:solidFill>
                    <a:srgbClr val="000000"/>
                  </a:solidFill>
                </a:uFill>
                <a:latin typeface="Arial" panose="020B0604020202020204"/>
                <a:cs typeface="Arial" panose="020B0604020202020204"/>
              </a:rPr>
              <a:t>(Luke 2:7,12,16)</a:t>
            </a:r>
            <a:endParaRPr sz="3200">
              <a:latin typeface="Arial" panose="020B0604020202020204"/>
              <a:cs typeface="Arial" panose="020B0604020202020204"/>
            </a:endParaRPr>
          </a:p>
          <a:p>
            <a:pPr>
              <a:lnSpc>
                <a:spcPct val="100000"/>
              </a:lnSpc>
              <a:spcBef>
                <a:spcPts val="30"/>
              </a:spcBef>
            </a:pPr>
            <a:endParaRPr sz="4000">
              <a:latin typeface="Arial" panose="020B0604020202020204"/>
              <a:cs typeface="Arial" panose="020B0604020202020204"/>
            </a:endParaRPr>
          </a:p>
          <a:p>
            <a:pPr marL="241300" indent="-228600">
              <a:lnSpc>
                <a:spcPct val="100000"/>
              </a:lnSpc>
              <a:spcBef>
                <a:spcPts val="5"/>
              </a:spcBef>
              <a:buFont typeface="Arial" panose="020B0604020202020204"/>
              <a:buChar char="•"/>
              <a:tabLst>
                <a:tab pos="241300" algn="l"/>
              </a:tabLst>
            </a:pPr>
            <a:r>
              <a:rPr sz="3200" b="1" i="1" spc="-285" dirty="0">
                <a:latin typeface="Arial" panose="020B0604020202020204"/>
                <a:cs typeface="Arial" panose="020B0604020202020204"/>
              </a:rPr>
              <a:t>The </a:t>
            </a:r>
            <a:r>
              <a:rPr sz="3200" b="1" i="1" spc="-140" dirty="0">
                <a:latin typeface="Arial" panose="020B0604020202020204"/>
                <a:cs typeface="Arial" panose="020B0604020202020204"/>
              </a:rPr>
              <a:t>Manger </a:t>
            </a:r>
            <a:r>
              <a:rPr sz="3200" b="1" i="1" spc="-285" dirty="0">
                <a:latin typeface="Arial" panose="020B0604020202020204"/>
                <a:cs typeface="Arial" panose="020B0604020202020204"/>
              </a:rPr>
              <a:t>The </a:t>
            </a:r>
            <a:r>
              <a:rPr sz="3200" b="1" i="1" spc="-210" dirty="0">
                <a:latin typeface="Arial" panose="020B0604020202020204"/>
                <a:cs typeface="Arial" panose="020B0604020202020204"/>
              </a:rPr>
              <a:t>Birthplace </a:t>
            </a:r>
            <a:r>
              <a:rPr sz="3200" b="1" i="1" spc="-204" dirty="0">
                <a:latin typeface="Arial" panose="020B0604020202020204"/>
                <a:cs typeface="Arial" panose="020B0604020202020204"/>
              </a:rPr>
              <a:t>Of </a:t>
            </a:r>
            <a:r>
              <a:rPr sz="3200" b="1" i="1" spc="-250" dirty="0">
                <a:latin typeface="Arial" panose="020B0604020202020204"/>
                <a:cs typeface="Arial" panose="020B0604020202020204"/>
              </a:rPr>
              <a:t>Our</a:t>
            </a:r>
            <a:r>
              <a:rPr sz="3200" b="1" i="1" spc="40" dirty="0">
                <a:latin typeface="Arial" panose="020B0604020202020204"/>
                <a:cs typeface="Arial" panose="020B0604020202020204"/>
              </a:rPr>
              <a:t> </a:t>
            </a:r>
            <a:r>
              <a:rPr sz="3200" b="1" i="1" spc="-315" dirty="0">
                <a:latin typeface="Arial" panose="020B0604020202020204"/>
                <a:cs typeface="Arial" panose="020B0604020202020204"/>
              </a:rPr>
              <a:t>Lord</a:t>
            </a:r>
            <a:endParaRPr sz="3200">
              <a:latin typeface="Arial" panose="020B0604020202020204"/>
              <a:cs typeface="Arial" panose="020B0604020202020204"/>
            </a:endParaRPr>
          </a:p>
          <a:p>
            <a:pPr>
              <a:lnSpc>
                <a:spcPct val="100000"/>
              </a:lnSpc>
              <a:spcBef>
                <a:spcPts val="15"/>
              </a:spcBef>
              <a:buFont typeface="Arial" panose="020B0604020202020204"/>
              <a:buChar char="•"/>
            </a:pPr>
            <a:endParaRPr sz="4400">
              <a:latin typeface="Arial" panose="020B0604020202020204"/>
              <a:cs typeface="Arial" panose="020B0604020202020204"/>
            </a:endParaRPr>
          </a:p>
          <a:p>
            <a:pPr marL="241300" marR="5080" indent="-228600">
              <a:lnSpc>
                <a:spcPts val="3460"/>
              </a:lnSpc>
              <a:buFont typeface="Arial" panose="020B0604020202020204"/>
              <a:buChar char="•"/>
              <a:tabLst>
                <a:tab pos="241300" algn="l"/>
                <a:tab pos="3070225" algn="l"/>
              </a:tabLst>
            </a:pPr>
            <a:r>
              <a:rPr sz="3200" b="1" i="1" spc="5" dirty="0">
                <a:latin typeface="Arial" panose="020B0604020202020204"/>
                <a:cs typeface="Arial" panose="020B0604020202020204"/>
              </a:rPr>
              <a:t>It </a:t>
            </a:r>
            <a:r>
              <a:rPr sz="3200" b="1" i="1" spc="-315" dirty="0">
                <a:latin typeface="Arial" panose="020B0604020202020204"/>
                <a:cs typeface="Arial" panose="020B0604020202020204"/>
              </a:rPr>
              <a:t>Reminds </a:t>
            </a:r>
            <a:r>
              <a:rPr sz="3200" b="1" i="1" spc="-370" dirty="0">
                <a:latin typeface="Arial" panose="020B0604020202020204"/>
                <a:cs typeface="Arial" panose="020B0604020202020204"/>
              </a:rPr>
              <a:t>Us </a:t>
            </a:r>
            <a:r>
              <a:rPr sz="3200" b="1" i="1" spc="-204" dirty="0">
                <a:latin typeface="Arial" panose="020B0604020202020204"/>
                <a:cs typeface="Arial" panose="020B0604020202020204"/>
              </a:rPr>
              <a:t>Of </a:t>
            </a:r>
            <a:r>
              <a:rPr sz="3200" b="1" i="1" spc="-285" dirty="0">
                <a:latin typeface="Arial" panose="020B0604020202020204"/>
                <a:cs typeface="Arial" panose="020B0604020202020204"/>
              </a:rPr>
              <a:t>The </a:t>
            </a:r>
            <a:r>
              <a:rPr sz="3200" b="1" i="1" spc="-235" dirty="0">
                <a:latin typeface="Arial" panose="020B0604020202020204"/>
                <a:cs typeface="Arial" panose="020B0604020202020204"/>
              </a:rPr>
              <a:t>Humble </a:t>
            </a:r>
            <a:r>
              <a:rPr sz="3200" b="1" i="1" spc="-280" dirty="0">
                <a:latin typeface="Arial" panose="020B0604020202020204"/>
                <a:cs typeface="Arial" panose="020B0604020202020204"/>
              </a:rPr>
              <a:t>Beginnings </a:t>
            </a:r>
            <a:r>
              <a:rPr sz="3200" b="1" i="1" spc="-204" dirty="0">
                <a:latin typeface="Arial" panose="020B0604020202020204"/>
                <a:cs typeface="Arial" panose="020B0604020202020204"/>
              </a:rPr>
              <a:t>Of </a:t>
            </a:r>
            <a:r>
              <a:rPr sz="3200" b="1" i="1" spc="-450" dirty="0">
                <a:latin typeface="Arial" panose="020B0604020202020204"/>
                <a:cs typeface="Arial" panose="020B0604020202020204"/>
              </a:rPr>
              <a:t>Jesus </a:t>
            </a:r>
            <a:r>
              <a:rPr lang="en-US" sz="3200" b="1" i="1" spc="-450" dirty="0">
                <a:latin typeface="Arial" panose="020B0604020202020204"/>
                <a:cs typeface="Arial" panose="020B0604020202020204"/>
              </a:rPr>
              <a:t> </a:t>
            </a:r>
            <a:r>
              <a:rPr sz="3200" b="1" i="1" spc="-220" dirty="0">
                <a:latin typeface="Arial" panose="020B0604020202020204"/>
                <a:cs typeface="Arial" panose="020B0604020202020204"/>
              </a:rPr>
              <a:t>Who </a:t>
            </a:r>
            <a:r>
              <a:rPr sz="3200" b="1" i="1" spc="-229" dirty="0">
                <a:latin typeface="Arial" panose="020B0604020202020204"/>
                <a:cs typeface="Arial" panose="020B0604020202020204"/>
              </a:rPr>
              <a:t>Would  </a:t>
            </a:r>
            <a:r>
              <a:rPr sz="3200" b="1" i="1" spc="-300" dirty="0">
                <a:latin typeface="Arial" panose="020B0604020202020204"/>
                <a:cs typeface="Arial" panose="020B0604020202020204"/>
              </a:rPr>
              <a:t>Live</a:t>
            </a:r>
            <a:r>
              <a:rPr sz="3200" b="1" i="1" spc="-175" dirty="0">
                <a:latin typeface="Arial" panose="020B0604020202020204"/>
                <a:cs typeface="Arial" panose="020B0604020202020204"/>
              </a:rPr>
              <a:t> </a:t>
            </a:r>
            <a:r>
              <a:rPr sz="3200" b="1" i="1" spc="-285" dirty="0">
                <a:latin typeface="Arial" panose="020B0604020202020204"/>
                <a:cs typeface="Arial" panose="020B0604020202020204"/>
              </a:rPr>
              <a:t>The</a:t>
            </a:r>
            <a:r>
              <a:rPr sz="3200" b="1" i="1" spc="-155" dirty="0">
                <a:latin typeface="Arial" panose="020B0604020202020204"/>
                <a:cs typeface="Arial" panose="020B0604020202020204"/>
              </a:rPr>
              <a:t> </a:t>
            </a:r>
            <a:r>
              <a:rPr sz="3200" b="1" i="1" spc="-225" dirty="0">
                <a:latin typeface="Arial" panose="020B0604020202020204"/>
                <a:cs typeface="Arial" panose="020B0604020202020204"/>
              </a:rPr>
              <a:t>Perfect	</a:t>
            </a:r>
            <a:r>
              <a:rPr sz="3200" b="1" i="1" spc="-340" dirty="0">
                <a:latin typeface="Arial" panose="020B0604020202020204"/>
                <a:cs typeface="Arial" panose="020B0604020202020204"/>
              </a:rPr>
              <a:t>Sinless</a:t>
            </a:r>
            <a:r>
              <a:rPr sz="3200" b="1" i="1" spc="-165" dirty="0">
                <a:latin typeface="Arial" panose="020B0604020202020204"/>
                <a:cs typeface="Arial" panose="020B0604020202020204"/>
              </a:rPr>
              <a:t> </a:t>
            </a:r>
            <a:r>
              <a:rPr sz="3200" b="1" i="1" spc="-254" dirty="0">
                <a:latin typeface="Arial" panose="020B0604020202020204"/>
                <a:cs typeface="Arial" panose="020B0604020202020204"/>
              </a:rPr>
              <a:t>Life</a:t>
            </a:r>
            <a:r>
              <a:rPr lang="en-US" sz="3200" b="1" i="1" spc="-254" dirty="0">
                <a:latin typeface="Arial" panose="020B0604020202020204"/>
                <a:cs typeface="Arial" panose="020B0604020202020204"/>
              </a:rPr>
              <a:t> to be our perfect sacrifice for our sins.</a:t>
            </a:r>
            <a:endParaRPr lang="en-US" sz="3200" b="1" i="1" spc="-254" dirty="0">
              <a:latin typeface="Arial" panose="020B0604020202020204"/>
              <a:cs typeface="Arial" panose="020B0604020202020204"/>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1707217"/>
            <a:ext cx="10360025" cy="4711065"/>
          </a:xfrm>
          <a:prstGeom prst="rect">
            <a:avLst/>
          </a:prstGeom>
        </p:spPr>
        <p:txBody>
          <a:bodyPr vert="horz" wrap="square" lIns="0" tIns="90170" rIns="0" bIns="0" rtlCol="0">
            <a:spAutoFit/>
          </a:bodyPr>
          <a:lstStyle/>
          <a:p>
            <a:pPr marL="12700">
              <a:lnSpc>
                <a:spcPct val="100000"/>
              </a:lnSpc>
              <a:spcBef>
                <a:spcPts val="710"/>
              </a:spcBef>
            </a:pPr>
            <a:r>
              <a:rPr sz="3200" b="1" i="1" u="heavy" spc="-100" dirty="0">
                <a:uFill>
                  <a:solidFill>
                    <a:srgbClr val="000000"/>
                  </a:solidFill>
                </a:uFill>
                <a:latin typeface="Arial" panose="020B0604020202020204"/>
                <a:cs typeface="Arial" panose="020B0604020202020204"/>
              </a:rPr>
              <a:t>6. </a:t>
            </a:r>
            <a:r>
              <a:rPr sz="3200" b="1" i="1" u="heavy" spc="-285" dirty="0">
                <a:uFill>
                  <a:solidFill>
                    <a:srgbClr val="000000"/>
                  </a:solidFill>
                </a:uFill>
                <a:latin typeface="Arial" panose="020B0604020202020204"/>
                <a:cs typeface="Arial" panose="020B0604020202020204"/>
              </a:rPr>
              <a:t>The </a:t>
            </a:r>
            <a:r>
              <a:rPr sz="3200" b="1" i="1" u="heavy" spc="-420" dirty="0">
                <a:uFill>
                  <a:solidFill>
                    <a:srgbClr val="000000"/>
                  </a:solidFill>
                </a:uFill>
                <a:latin typeface="Arial" panose="020B0604020202020204"/>
                <a:cs typeface="Arial" panose="020B0604020202020204"/>
              </a:rPr>
              <a:t>Cross </a:t>
            </a:r>
            <a:r>
              <a:rPr sz="3200" b="1" i="1" u="heavy" spc="-275" dirty="0">
                <a:uFill>
                  <a:solidFill>
                    <a:srgbClr val="000000"/>
                  </a:solidFill>
                </a:uFill>
                <a:latin typeface="Arial" panose="020B0604020202020204"/>
                <a:cs typeface="Arial" panose="020B0604020202020204"/>
              </a:rPr>
              <a:t>= </a:t>
            </a:r>
            <a:r>
              <a:rPr sz="3200" b="1" i="1" u="heavy" spc="-290" dirty="0">
                <a:uFill>
                  <a:solidFill>
                    <a:srgbClr val="000000"/>
                  </a:solidFill>
                </a:uFill>
                <a:latin typeface="Arial" panose="020B0604020202020204"/>
                <a:cs typeface="Arial" panose="020B0604020202020204"/>
              </a:rPr>
              <a:t>Christ’s </a:t>
            </a:r>
            <a:r>
              <a:rPr sz="3200" b="1" i="1" u="heavy" spc="-170" dirty="0">
                <a:uFill>
                  <a:solidFill>
                    <a:srgbClr val="000000"/>
                  </a:solidFill>
                </a:uFill>
                <a:latin typeface="Arial" panose="020B0604020202020204"/>
                <a:cs typeface="Arial" panose="020B0604020202020204"/>
              </a:rPr>
              <a:t>Death </a:t>
            </a:r>
            <a:r>
              <a:rPr sz="3200" b="1" i="1" u="heavy" spc="500" dirty="0">
                <a:uFill>
                  <a:solidFill>
                    <a:srgbClr val="000000"/>
                  </a:solidFill>
                </a:uFill>
                <a:latin typeface="Arial" panose="020B0604020202020204"/>
                <a:cs typeface="Arial" panose="020B0604020202020204"/>
              </a:rPr>
              <a:t>/ </a:t>
            </a:r>
            <a:r>
              <a:rPr sz="3200" b="1" i="1" u="heavy" spc="-250" dirty="0">
                <a:uFill>
                  <a:solidFill>
                    <a:srgbClr val="000000"/>
                  </a:solidFill>
                </a:uFill>
                <a:latin typeface="Arial" panose="020B0604020202020204"/>
                <a:cs typeface="Arial" panose="020B0604020202020204"/>
              </a:rPr>
              <a:t>Our</a:t>
            </a:r>
            <a:r>
              <a:rPr sz="3200" b="1" i="1" u="heavy" spc="-315" dirty="0">
                <a:uFill>
                  <a:solidFill>
                    <a:srgbClr val="000000"/>
                  </a:solidFill>
                </a:uFill>
                <a:latin typeface="Arial" panose="020B0604020202020204"/>
                <a:cs typeface="Arial" panose="020B0604020202020204"/>
              </a:rPr>
              <a:t> </a:t>
            </a:r>
            <a:r>
              <a:rPr sz="3200" b="1" i="1" u="heavy" spc="-170" dirty="0">
                <a:uFill>
                  <a:solidFill>
                    <a:srgbClr val="000000"/>
                  </a:solidFill>
                </a:uFill>
                <a:latin typeface="Arial" panose="020B0604020202020204"/>
                <a:cs typeface="Arial" panose="020B0604020202020204"/>
              </a:rPr>
              <a:t>Death</a:t>
            </a:r>
            <a:endParaRPr sz="3200">
              <a:latin typeface="Arial" panose="020B0604020202020204"/>
              <a:cs typeface="Arial" panose="020B0604020202020204"/>
            </a:endParaRPr>
          </a:p>
          <a:p>
            <a:pPr marL="241300" marR="654685" indent="-228600">
              <a:lnSpc>
                <a:spcPts val="3460"/>
              </a:lnSpc>
              <a:spcBef>
                <a:spcPts val="1045"/>
              </a:spcBef>
              <a:buFont typeface="Arial" panose="020B0604020202020204"/>
              <a:buChar char="•"/>
              <a:tabLst>
                <a:tab pos="241300" algn="l"/>
              </a:tabLst>
            </a:pPr>
            <a:r>
              <a:rPr sz="3200" b="1" i="1" spc="-285" dirty="0">
                <a:latin typeface="Arial" panose="020B0604020202020204"/>
                <a:cs typeface="Arial" panose="020B0604020202020204"/>
              </a:rPr>
              <a:t>The </a:t>
            </a:r>
            <a:r>
              <a:rPr sz="3200" b="1" i="1" spc="-420" dirty="0">
                <a:latin typeface="Arial" panose="020B0604020202020204"/>
                <a:cs typeface="Arial" panose="020B0604020202020204"/>
              </a:rPr>
              <a:t>Cross </a:t>
            </a:r>
            <a:r>
              <a:rPr lang="en-US" sz="3200" b="1" i="1" spc="-420" dirty="0">
                <a:latin typeface="Arial" panose="020B0604020202020204"/>
                <a:cs typeface="Arial" panose="020B0604020202020204"/>
              </a:rPr>
              <a:t> </a:t>
            </a:r>
            <a:r>
              <a:rPr sz="3200" b="1" i="1" spc="-315" dirty="0">
                <a:latin typeface="Arial" panose="020B0604020202020204"/>
                <a:cs typeface="Arial" panose="020B0604020202020204"/>
              </a:rPr>
              <a:t>Reminds </a:t>
            </a:r>
            <a:r>
              <a:rPr lang="en-US" sz="3200" b="1" i="1" spc="-315" dirty="0">
                <a:latin typeface="Arial" panose="020B0604020202020204"/>
                <a:cs typeface="Arial" panose="020B0604020202020204"/>
              </a:rPr>
              <a:t> </a:t>
            </a:r>
            <a:r>
              <a:rPr sz="3200" b="1" i="1" spc="-370" dirty="0">
                <a:latin typeface="Arial" panose="020B0604020202020204"/>
                <a:cs typeface="Arial" panose="020B0604020202020204"/>
              </a:rPr>
              <a:t>Us </a:t>
            </a:r>
            <a:r>
              <a:rPr lang="en-US" sz="3200" b="1" i="1" spc="-370" dirty="0">
                <a:latin typeface="Arial" panose="020B0604020202020204"/>
                <a:cs typeface="Arial" panose="020B0604020202020204"/>
              </a:rPr>
              <a:t> </a:t>
            </a:r>
            <a:r>
              <a:rPr sz="3200" b="1" i="1" spc="-210" dirty="0">
                <a:latin typeface="Arial" panose="020B0604020202020204"/>
                <a:cs typeface="Arial" panose="020B0604020202020204"/>
              </a:rPr>
              <a:t>Of </a:t>
            </a:r>
            <a:r>
              <a:rPr lang="en-US" sz="3200" b="1" i="1" spc="-210" dirty="0">
                <a:latin typeface="Arial" panose="020B0604020202020204"/>
                <a:cs typeface="Arial" panose="020B0604020202020204"/>
              </a:rPr>
              <a:t> </a:t>
            </a:r>
            <a:r>
              <a:rPr sz="3200" b="1" i="1" spc="-285" dirty="0">
                <a:latin typeface="Arial" panose="020B0604020202020204"/>
                <a:cs typeface="Arial" panose="020B0604020202020204"/>
              </a:rPr>
              <a:t>The</a:t>
            </a:r>
            <a:r>
              <a:rPr lang="en-US" sz="3200" b="1" i="1" spc="-285" dirty="0">
                <a:latin typeface="Arial" panose="020B0604020202020204"/>
                <a:cs typeface="Arial" panose="020B0604020202020204"/>
              </a:rPr>
              <a:t> </a:t>
            </a:r>
            <a:r>
              <a:rPr sz="3200" b="1" i="1" spc="-285" dirty="0">
                <a:latin typeface="Arial" panose="020B0604020202020204"/>
                <a:cs typeface="Arial" panose="020B0604020202020204"/>
              </a:rPr>
              <a:t> </a:t>
            </a:r>
            <a:r>
              <a:rPr sz="3200" b="1" i="1" spc="-360" dirty="0">
                <a:latin typeface="Arial" panose="020B0604020202020204"/>
                <a:cs typeface="Arial" panose="020B0604020202020204"/>
              </a:rPr>
              <a:t>Cost </a:t>
            </a:r>
            <a:r>
              <a:rPr lang="en-US" sz="3200" b="1" i="1" spc="-360" dirty="0">
                <a:latin typeface="Arial" panose="020B0604020202020204"/>
                <a:cs typeface="Arial" panose="020B0604020202020204"/>
              </a:rPr>
              <a:t> </a:t>
            </a:r>
            <a:r>
              <a:rPr sz="3200" b="1" i="1" spc="-175" dirty="0">
                <a:latin typeface="Arial" panose="020B0604020202020204"/>
                <a:cs typeface="Arial" panose="020B0604020202020204"/>
              </a:rPr>
              <a:t>That </a:t>
            </a:r>
            <a:r>
              <a:rPr lang="en-US" sz="3200" b="1" i="1" spc="-175" dirty="0">
                <a:latin typeface="Arial" panose="020B0604020202020204"/>
                <a:cs typeface="Arial" panose="020B0604020202020204"/>
              </a:rPr>
              <a:t> </a:t>
            </a:r>
            <a:r>
              <a:rPr sz="3200" b="1" i="1" spc="-280" dirty="0">
                <a:latin typeface="Arial" panose="020B0604020202020204"/>
                <a:cs typeface="Arial" panose="020B0604020202020204"/>
              </a:rPr>
              <a:t>Christ </a:t>
            </a:r>
            <a:r>
              <a:rPr lang="en-US" sz="3200" b="1" i="1" spc="-280" dirty="0">
                <a:latin typeface="Arial" panose="020B0604020202020204"/>
                <a:cs typeface="Arial" panose="020B0604020202020204"/>
              </a:rPr>
              <a:t> </a:t>
            </a:r>
            <a:r>
              <a:rPr sz="3200" b="1" i="1" spc="-229" dirty="0">
                <a:latin typeface="Arial" panose="020B0604020202020204"/>
                <a:cs typeface="Arial" panose="020B0604020202020204"/>
              </a:rPr>
              <a:t>Paid </a:t>
            </a:r>
            <a:r>
              <a:rPr lang="en-US" sz="3200" b="1" i="1" spc="-229" dirty="0">
                <a:latin typeface="Arial" panose="020B0604020202020204"/>
                <a:cs typeface="Arial" panose="020B0604020202020204"/>
              </a:rPr>
              <a:t> </a:t>
            </a:r>
            <a:r>
              <a:rPr sz="3200" b="1" i="1" spc="-445" dirty="0">
                <a:latin typeface="Arial" panose="020B0604020202020204"/>
                <a:cs typeface="Arial" panose="020B0604020202020204"/>
              </a:rPr>
              <a:t>As </a:t>
            </a:r>
            <a:r>
              <a:rPr sz="3200" b="1" i="1" spc="-254" dirty="0">
                <a:latin typeface="Arial" panose="020B0604020202020204"/>
                <a:cs typeface="Arial" panose="020B0604020202020204"/>
              </a:rPr>
              <a:t>He  </a:t>
            </a:r>
            <a:r>
              <a:rPr sz="3200" b="1" i="1" spc="-280" dirty="0">
                <a:latin typeface="Arial" panose="020B0604020202020204"/>
                <a:cs typeface="Arial" panose="020B0604020202020204"/>
              </a:rPr>
              <a:t>Redeemed </a:t>
            </a:r>
            <a:r>
              <a:rPr sz="3200" b="1" i="1" spc="-370" dirty="0">
                <a:latin typeface="Arial" panose="020B0604020202020204"/>
                <a:cs typeface="Arial" panose="020B0604020202020204"/>
              </a:rPr>
              <a:t>Us </a:t>
            </a:r>
            <a:r>
              <a:rPr sz="3200" b="1" i="1" spc="-110" dirty="0">
                <a:latin typeface="Arial" panose="020B0604020202020204"/>
                <a:cs typeface="Arial" panose="020B0604020202020204"/>
              </a:rPr>
              <a:t>With </a:t>
            </a:r>
            <a:r>
              <a:rPr sz="3200" b="1" i="1" spc="-305" dirty="0">
                <a:latin typeface="Arial" panose="020B0604020202020204"/>
                <a:cs typeface="Arial" panose="020B0604020202020204"/>
              </a:rPr>
              <a:t>His </a:t>
            </a:r>
            <a:r>
              <a:rPr sz="3200" b="1" i="1" spc="-250" dirty="0">
                <a:latin typeface="Arial" panose="020B0604020202020204"/>
                <a:cs typeface="Arial" panose="020B0604020202020204"/>
              </a:rPr>
              <a:t>Very</a:t>
            </a:r>
            <a:r>
              <a:rPr sz="3200" b="1" i="1" spc="-335" dirty="0">
                <a:latin typeface="Arial" panose="020B0604020202020204"/>
                <a:cs typeface="Arial" panose="020B0604020202020204"/>
              </a:rPr>
              <a:t> </a:t>
            </a:r>
            <a:r>
              <a:rPr sz="3200" b="1" i="1" spc="-250" dirty="0">
                <a:latin typeface="Arial" panose="020B0604020202020204"/>
                <a:cs typeface="Arial" panose="020B0604020202020204"/>
              </a:rPr>
              <a:t>Life</a:t>
            </a:r>
            <a:endParaRPr sz="3200">
              <a:latin typeface="Arial" panose="020B0604020202020204"/>
              <a:cs typeface="Arial" panose="020B0604020202020204"/>
            </a:endParaRPr>
          </a:p>
          <a:p>
            <a:pPr>
              <a:lnSpc>
                <a:spcPct val="100000"/>
              </a:lnSpc>
              <a:spcBef>
                <a:spcPts val="50"/>
              </a:spcBef>
              <a:buFont typeface="Arial" panose="020B0604020202020204"/>
              <a:buChar char="•"/>
            </a:pPr>
            <a:endParaRPr sz="3950">
              <a:latin typeface="Arial" panose="020B0604020202020204"/>
              <a:cs typeface="Arial" panose="020B0604020202020204"/>
            </a:endParaRPr>
          </a:p>
          <a:p>
            <a:pPr marL="241300" indent="-228600">
              <a:lnSpc>
                <a:spcPct val="100000"/>
              </a:lnSpc>
              <a:buFont typeface="Arial" panose="020B0604020202020204"/>
              <a:buChar char="•"/>
              <a:tabLst>
                <a:tab pos="241300" algn="l"/>
              </a:tabLst>
            </a:pPr>
            <a:r>
              <a:rPr sz="3200" b="1" i="1" spc="-285" dirty="0">
                <a:latin typeface="Arial" panose="020B0604020202020204"/>
                <a:cs typeface="Arial" panose="020B0604020202020204"/>
              </a:rPr>
              <a:t>The </a:t>
            </a:r>
            <a:r>
              <a:rPr sz="3200" b="1" i="1" spc="-420" dirty="0">
                <a:latin typeface="Arial" panose="020B0604020202020204"/>
                <a:cs typeface="Arial" panose="020B0604020202020204"/>
              </a:rPr>
              <a:t>Cross </a:t>
            </a:r>
            <a:r>
              <a:rPr lang="en-US" sz="3200" b="1" i="1" spc="-420" dirty="0">
                <a:latin typeface="Arial" panose="020B0604020202020204"/>
                <a:cs typeface="Arial" panose="020B0604020202020204"/>
              </a:rPr>
              <a:t> </a:t>
            </a:r>
            <a:r>
              <a:rPr sz="3200" b="1" i="1" spc="-280" dirty="0">
                <a:latin typeface="Arial" panose="020B0604020202020204"/>
                <a:cs typeface="Arial" panose="020B0604020202020204"/>
              </a:rPr>
              <a:t>Is </a:t>
            </a:r>
            <a:r>
              <a:rPr sz="3200" b="1" i="1" spc="-285" dirty="0">
                <a:latin typeface="Arial" panose="020B0604020202020204"/>
                <a:cs typeface="Arial" panose="020B0604020202020204"/>
              </a:rPr>
              <a:t>The </a:t>
            </a:r>
            <a:r>
              <a:rPr sz="3200" b="1" i="1" spc="-315" dirty="0">
                <a:latin typeface="Arial" panose="020B0604020202020204"/>
                <a:cs typeface="Arial" panose="020B0604020202020204"/>
              </a:rPr>
              <a:t>Symbol </a:t>
            </a:r>
            <a:r>
              <a:rPr sz="3200" b="1" i="1" spc="-310" dirty="0">
                <a:latin typeface="Arial" panose="020B0604020202020204"/>
                <a:cs typeface="Arial" panose="020B0604020202020204"/>
              </a:rPr>
              <a:t>For</a:t>
            </a:r>
            <a:r>
              <a:rPr sz="3200" b="1" i="1" spc="75" dirty="0">
                <a:latin typeface="Arial" panose="020B0604020202020204"/>
                <a:cs typeface="Arial" panose="020B0604020202020204"/>
              </a:rPr>
              <a:t> </a:t>
            </a:r>
            <a:r>
              <a:rPr sz="3200" b="1" i="1" spc="-204" dirty="0">
                <a:latin typeface="Arial" panose="020B0604020202020204"/>
                <a:cs typeface="Arial" panose="020B0604020202020204"/>
              </a:rPr>
              <a:t>Salvation</a:t>
            </a:r>
            <a:endParaRPr sz="3200">
              <a:latin typeface="Arial" panose="020B0604020202020204"/>
              <a:cs typeface="Arial" panose="020B0604020202020204"/>
            </a:endParaRPr>
          </a:p>
          <a:p>
            <a:pPr>
              <a:lnSpc>
                <a:spcPct val="100000"/>
              </a:lnSpc>
              <a:spcBef>
                <a:spcPts val="15"/>
              </a:spcBef>
              <a:buFont typeface="Arial" panose="020B0604020202020204"/>
              <a:buChar char="•"/>
            </a:pPr>
            <a:endParaRPr sz="4350">
              <a:latin typeface="Arial" panose="020B0604020202020204"/>
              <a:cs typeface="Arial" panose="020B0604020202020204"/>
            </a:endParaRPr>
          </a:p>
          <a:p>
            <a:pPr marL="241300" marR="5080" indent="-228600" algn="just">
              <a:lnSpc>
                <a:spcPct val="90000"/>
              </a:lnSpc>
              <a:buFont typeface="Arial" panose="020B0604020202020204"/>
              <a:buChar char="•"/>
              <a:tabLst>
                <a:tab pos="241300" algn="l"/>
              </a:tabLst>
            </a:pPr>
            <a:r>
              <a:rPr sz="3200" b="1" spc="-160" dirty="0">
                <a:latin typeface="Arial" panose="020B0604020202020204"/>
                <a:cs typeface="Arial" panose="020B0604020202020204"/>
              </a:rPr>
              <a:t>1 </a:t>
            </a:r>
            <a:r>
              <a:rPr sz="3200" b="1" spc="-240" dirty="0">
                <a:latin typeface="Arial" panose="020B0604020202020204"/>
                <a:cs typeface="Arial" panose="020B0604020202020204"/>
              </a:rPr>
              <a:t>Corinthians </a:t>
            </a:r>
            <a:r>
              <a:rPr sz="3200" b="1" spc="-165" dirty="0">
                <a:latin typeface="Arial" panose="020B0604020202020204"/>
                <a:cs typeface="Arial" panose="020B0604020202020204"/>
              </a:rPr>
              <a:t>1:18 </a:t>
            </a:r>
            <a:r>
              <a:rPr sz="3200" b="1" spc="-125" dirty="0">
                <a:latin typeface="Arial" panose="020B0604020202020204"/>
                <a:cs typeface="Arial" panose="020B0604020202020204"/>
              </a:rPr>
              <a:t>(</a:t>
            </a:r>
            <a:r>
              <a:rPr lang="en-US" sz="3200" b="1" spc="-125" dirty="0">
                <a:latin typeface="Arial" panose="020B0604020202020204"/>
                <a:cs typeface="Arial" panose="020B0604020202020204"/>
              </a:rPr>
              <a:t>KJ</a:t>
            </a:r>
            <a:r>
              <a:rPr sz="3200" b="1" spc="-125" dirty="0">
                <a:latin typeface="Arial" panose="020B0604020202020204"/>
                <a:cs typeface="Arial" panose="020B0604020202020204"/>
              </a:rPr>
              <a:t>V) </a:t>
            </a:r>
            <a:r>
              <a:rPr sz="3200" dirty="0">
                <a:latin typeface="Arial" panose="020B0604020202020204"/>
                <a:cs typeface="Arial" panose="020B0604020202020204"/>
              </a:rPr>
              <a:t>18 For the preaching of the cross is to them that perish foolishness; but unto us which are saved it is the power of God.</a:t>
            </a:r>
            <a:endParaRPr sz="3200" dirty="0">
              <a:latin typeface="Arial" panose="020B0604020202020204"/>
              <a:cs typeface="Arial" panose="020B060402020202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1784350"/>
            <a:ext cx="10157460" cy="3107055"/>
          </a:xfrm>
          <a:prstGeom prst="rect">
            <a:avLst/>
          </a:prstGeom>
        </p:spPr>
        <p:txBody>
          <a:bodyPr vert="horz" wrap="square" lIns="0" tIns="13335" rIns="0" bIns="0" rtlCol="0">
            <a:spAutoFit/>
          </a:bodyPr>
          <a:lstStyle/>
          <a:p>
            <a:pPr marL="12700">
              <a:lnSpc>
                <a:spcPct val="100000"/>
              </a:lnSpc>
              <a:spcBef>
                <a:spcPts val="105"/>
              </a:spcBef>
            </a:pPr>
            <a:r>
              <a:rPr sz="3200" b="1" i="1" u="heavy" spc="-100" dirty="0">
                <a:uFill>
                  <a:solidFill>
                    <a:srgbClr val="000000"/>
                  </a:solidFill>
                </a:uFill>
                <a:latin typeface="Arial" panose="020B0604020202020204"/>
                <a:cs typeface="Arial" panose="020B0604020202020204"/>
              </a:rPr>
              <a:t>7. </a:t>
            </a:r>
            <a:r>
              <a:rPr sz="3200" b="1" i="1" u="heavy" spc="-285" dirty="0">
                <a:uFill>
                  <a:solidFill>
                    <a:srgbClr val="000000"/>
                  </a:solidFill>
                </a:uFill>
                <a:latin typeface="Arial" panose="020B0604020202020204"/>
                <a:cs typeface="Arial" panose="020B0604020202020204"/>
              </a:rPr>
              <a:t>The </a:t>
            </a:r>
            <a:r>
              <a:rPr sz="3200" b="1" i="1" u="heavy" spc="-275" dirty="0">
                <a:uFill>
                  <a:solidFill>
                    <a:srgbClr val="000000"/>
                  </a:solidFill>
                </a:uFill>
                <a:latin typeface="Arial" panose="020B0604020202020204"/>
                <a:cs typeface="Arial" panose="020B0604020202020204"/>
              </a:rPr>
              <a:t>Empty </a:t>
            </a:r>
            <a:r>
              <a:rPr sz="3200" b="1" i="1" u="heavy" spc="-360" dirty="0">
                <a:uFill>
                  <a:solidFill>
                    <a:srgbClr val="000000"/>
                  </a:solidFill>
                </a:uFill>
                <a:latin typeface="Arial" panose="020B0604020202020204"/>
                <a:cs typeface="Arial" panose="020B0604020202020204"/>
              </a:rPr>
              <a:t>Tomb </a:t>
            </a:r>
            <a:r>
              <a:rPr sz="3200" b="1" i="1" u="heavy" spc="-275" dirty="0">
                <a:uFill>
                  <a:solidFill>
                    <a:srgbClr val="000000"/>
                  </a:solidFill>
                </a:uFill>
                <a:latin typeface="Arial" panose="020B0604020202020204"/>
                <a:cs typeface="Arial" panose="020B0604020202020204"/>
              </a:rPr>
              <a:t>= </a:t>
            </a:r>
            <a:r>
              <a:rPr sz="3200" b="1" i="1" u="heavy" spc="-290" dirty="0">
                <a:uFill>
                  <a:solidFill>
                    <a:srgbClr val="000000"/>
                  </a:solidFill>
                </a:uFill>
                <a:latin typeface="Arial" panose="020B0604020202020204"/>
                <a:cs typeface="Arial" panose="020B0604020202020204"/>
              </a:rPr>
              <a:t>Christ’s</a:t>
            </a:r>
            <a:r>
              <a:rPr sz="3200" b="1" i="1" u="heavy" spc="-265" dirty="0">
                <a:uFill>
                  <a:solidFill>
                    <a:srgbClr val="000000"/>
                  </a:solidFill>
                </a:uFill>
                <a:latin typeface="Arial" panose="020B0604020202020204"/>
                <a:cs typeface="Arial" panose="020B0604020202020204"/>
              </a:rPr>
              <a:t> </a:t>
            </a:r>
            <a:r>
              <a:rPr sz="3200" b="1" i="1" u="heavy" spc="-260" dirty="0">
                <a:uFill>
                  <a:solidFill>
                    <a:srgbClr val="000000"/>
                  </a:solidFill>
                </a:uFill>
                <a:latin typeface="Arial" panose="020B0604020202020204"/>
                <a:cs typeface="Arial" panose="020B0604020202020204"/>
              </a:rPr>
              <a:t>Resurrection</a:t>
            </a:r>
            <a:endParaRPr sz="3200">
              <a:latin typeface="Arial" panose="020B0604020202020204"/>
              <a:cs typeface="Arial" panose="020B0604020202020204"/>
            </a:endParaRPr>
          </a:p>
          <a:p>
            <a:pPr>
              <a:lnSpc>
                <a:spcPct val="100000"/>
              </a:lnSpc>
              <a:spcBef>
                <a:spcPts val="30"/>
              </a:spcBef>
            </a:pPr>
            <a:endParaRPr sz="4000">
              <a:latin typeface="Arial" panose="020B0604020202020204"/>
              <a:cs typeface="Arial" panose="020B0604020202020204"/>
            </a:endParaRPr>
          </a:p>
          <a:p>
            <a:pPr marL="241300" indent="-228600">
              <a:lnSpc>
                <a:spcPts val="3650"/>
              </a:lnSpc>
              <a:spcBef>
                <a:spcPts val="5"/>
              </a:spcBef>
              <a:buFont typeface="Arial" panose="020B0604020202020204"/>
              <a:buChar char="•"/>
              <a:tabLst>
                <a:tab pos="241300" algn="l"/>
                <a:tab pos="6182995" algn="l"/>
              </a:tabLst>
            </a:pPr>
            <a:r>
              <a:rPr sz="3200" b="1" i="1" spc="-215" dirty="0">
                <a:latin typeface="Arial" panose="020B0604020202020204"/>
                <a:cs typeface="Arial" panose="020B0604020202020204"/>
              </a:rPr>
              <a:t>When </a:t>
            </a:r>
            <a:r>
              <a:rPr sz="3200" b="1" i="1" spc="-285" dirty="0">
                <a:latin typeface="Arial" panose="020B0604020202020204"/>
                <a:cs typeface="Arial" panose="020B0604020202020204"/>
              </a:rPr>
              <a:t>The </a:t>
            </a:r>
            <a:r>
              <a:rPr sz="3200" b="1" i="1" spc="-280" dirty="0">
                <a:latin typeface="Arial" panose="020B0604020202020204"/>
                <a:cs typeface="Arial" panose="020B0604020202020204"/>
              </a:rPr>
              <a:t>Stone Was</a:t>
            </a:r>
            <a:r>
              <a:rPr sz="3200" b="1" i="1" spc="110" dirty="0">
                <a:latin typeface="Arial" panose="020B0604020202020204"/>
                <a:cs typeface="Arial" panose="020B0604020202020204"/>
              </a:rPr>
              <a:t> </a:t>
            </a:r>
            <a:r>
              <a:rPr sz="3200" b="1" i="1" spc="-254" dirty="0">
                <a:latin typeface="Arial" panose="020B0604020202020204"/>
                <a:cs typeface="Arial" panose="020B0604020202020204"/>
              </a:rPr>
              <a:t>Rolled</a:t>
            </a:r>
            <a:r>
              <a:rPr sz="3200" b="1" i="1" spc="-165" dirty="0">
                <a:latin typeface="Arial" panose="020B0604020202020204"/>
                <a:cs typeface="Arial" panose="020B0604020202020204"/>
              </a:rPr>
              <a:t> </a:t>
            </a:r>
            <a:r>
              <a:rPr sz="3200" b="1" i="1" spc="-210" dirty="0">
                <a:latin typeface="Arial" panose="020B0604020202020204"/>
                <a:cs typeface="Arial" panose="020B0604020202020204"/>
              </a:rPr>
              <a:t>Away	</a:t>
            </a:r>
            <a:r>
              <a:rPr sz="3200" b="1" i="1" spc="-450" dirty="0">
                <a:latin typeface="Arial" panose="020B0604020202020204"/>
                <a:cs typeface="Arial" panose="020B0604020202020204"/>
              </a:rPr>
              <a:t>Jesus </a:t>
            </a:r>
            <a:r>
              <a:rPr sz="3200" b="1" i="1" spc="-275" dirty="0">
                <a:latin typeface="Arial" panose="020B0604020202020204"/>
                <a:cs typeface="Arial" panose="020B0604020202020204"/>
              </a:rPr>
              <a:t>Christ </a:t>
            </a:r>
            <a:r>
              <a:rPr sz="3200" b="1" i="1" spc="-305" dirty="0">
                <a:latin typeface="Arial" panose="020B0604020202020204"/>
                <a:cs typeface="Arial" panose="020B0604020202020204"/>
              </a:rPr>
              <a:t>Came</a:t>
            </a:r>
            <a:r>
              <a:rPr sz="3200" b="1" i="1" spc="-270" dirty="0">
                <a:latin typeface="Arial" panose="020B0604020202020204"/>
                <a:cs typeface="Arial" panose="020B0604020202020204"/>
              </a:rPr>
              <a:t> </a:t>
            </a:r>
            <a:r>
              <a:rPr sz="3200" b="1" i="1" spc="-235" dirty="0">
                <a:latin typeface="Arial" panose="020B0604020202020204"/>
                <a:cs typeface="Arial" panose="020B0604020202020204"/>
              </a:rPr>
              <a:t>Forth</a:t>
            </a:r>
            <a:endParaRPr sz="3200">
              <a:latin typeface="Arial" panose="020B0604020202020204"/>
              <a:cs typeface="Arial" panose="020B0604020202020204"/>
            </a:endParaRPr>
          </a:p>
          <a:p>
            <a:pPr marL="241300">
              <a:lnSpc>
                <a:spcPts val="3650"/>
              </a:lnSpc>
            </a:pPr>
            <a:r>
              <a:rPr sz="3200" b="1" i="1" spc="-85" dirty="0">
                <a:latin typeface="Arial" panose="020B0604020202020204"/>
                <a:cs typeface="Arial" panose="020B0604020202020204"/>
              </a:rPr>
              <a:t>-- </a:t>
            </a:r>
            <a:r>
              <a:rPr sz="3200" b="1" i="1" spc="-240" dirty="0">
                <a:latin typeface="Arial" panose="020B0604020202020204"/>
                <a:cs typeface="Arial" panose="020B0604020202020204"/>
              </a:rPr>
              <a:t>No </a:t>
            </a:r>
            <a:r>
              <a:rPr sz="3200" b="1" i="1" spc="-285" dirty="0">
                <a:latin typeface="Arial" panose="020B0604020202020204"/>
                <a:cs typeface="Arial" panose="020B0604020202020204"/>
              </a:rPr>
              <a:t>Longer </a:t>
            </a:r>
            <a:r>
              <a:rPr sz="3200" b="1" i="1" spc="-215" dirty="0">
                <a:latin typeface="Arial" panose="020B0604020202020204"/>
                <a:cs typeface="Arial" panose="020B0604020202020204"/>
              </a:rPr>
              <a:t>Dead </a:t>
            </a:r>
            <a:r>
              <a:rPr sz="3200" b="1" i="1" spc="-245" dirty="0">
                <a:latin typeface="Arial" panose="020B0604020202020204"/>
                <a:cs typeface="Arial" panose="020B0604020202020204"/>
              </a:rPr>
              <a:t>But</a:t>
            </a:r>
            <a:r>
              <a:rPr sz="3200" b="1" i="1" spc="-95" dirty="0">
                <a:latin typeface="Arial" panose="020B0604020202020204"/>
                <a:cs typeface="Arial" panose="020B0604020202020204"/>
              </a:rPr>
              <a:t> </a:t>
            </a:r>
            <a:r>
              <a:rPr sz="3200" b="1" i="1" spc="-215" dirty="0">
                <a:latin typeface="Arial" panose="020B0604020202020204"/>
                <a:cs typeface="Arial" panose="020B0604020202020204"/>
              </a:rPr>
              <a:t>Alive</a:t>
            </a:r>
            <a:endParaRPr sz="3200">
              <a:latin typeface="Arial" panose="020B0604020202020204"/>
              <a:cs typeface="Arial" panose="020B0604020202020204"/>
            </a:endParaRPr>
          </a:p>
          <a:p>
            <a:pPr>
              <a:lnSpc>
                <a:spcPct val="100000"/>
              </a:lnSpc>
              <a:spcBef>
                <a:spcPts val="40"/>
              </a:spcBef>
            </a:pPr>
            <a:endParaRPr sz="4000">
              <a:latin typeface="Arial" panose="020B0604020202020204"/>
              <a:cs typeface="Arial" panose="020B0604020202020204"/>
            </a:endParaRPr>
          </a:p>
          <a:p>
            <a:pPr marL="241300" indent="-228600">
              <a:lnSpc>
                <a:spcPct val="100000"/>
              </a:lnSpc>
              <a:buFont typeface="Arial" panose="020B0604020202020204"/>
              <a:buChar char="•"/>
              <a:tabLst>
                <a:tab pos="241300" algn="l"/>
              </a:tabLst>
            </a:pPr>
            <a:r>
              <a:rPr sz="3200" b="1" i="1" spc="-450" dirty="0">
                <a:latin typeface="Arial" panose="020B0604020202020204"/>
                <a:cs typeface="Arial" panose="020B0604020202020204"/>
              </a:rPr>
              <a:t>Jesus </a:t>
            </a:r>
            <a:r>
              <a:rPr sz="3200" b="1" i="1" spc="-275" dirty="0">
                <a:latin typeface="Arial" panose="020B0604020202020204"/>
                <a:cs typeface="Arial" panose="020B0604020202020204"/>
              </a:rPr>
              <a:t>Christ </a:t>
            </a:r>
            <a:r>
              <a:rPr sz="3200" b="1" i="1" spc="-250" dirty="0">
                <a:latin typeface="Arial" panose="020B0604020202020204"/>
                <a:cs typeface="Arial" panose="020B0604020202020204"/>
              </a:rPr>
              <a:t>Our </a:t>
            </a:r>
            <a:r>
              <a:rPr sz="3200" b="1" i="1" spc="-315" dirty="0">
                <a:latin typeface="Arial" panose="020B0604020202020204"/>
                <a:cs typeface="Arial" panose="020B0604020202020204"/>
              </a:rPr>
              <a:t>Lord </a:t>
            </a:r>
            <a:r>
              <a:rPr sz="3200" b="1" i="1" spc="-280" dirty="0">
                <a:latin typeface="Arial" panose="020B0604020202020204"/>
                <a:cs typeface="Arial" panose="020B0604020202020204"/>
              </a:rPr>
              <a:t>Is </a:t>
            </a:r>
            <a:r>
              <a:rPr sz="3200" b="1" i="1" spc="-250" dirty="0">
                <a:latin typeface="Arial" panose="020B0604020202020204"/>
                <a:cs typeface="Arial" panose="020B0604020202020204"/>
              </a:rPr>
              <a:t>Our </a:t>
            </a:r>
            <a:r>
              <a:rPr sz="3200" b="1" i="1" spc="-270" dirty="0">
                <a:latin typeface="Arial" panose="020B0604020202020204"/>
                <a:cs typeface="Arial" panose="020B0604020202020204"/>
              </a:rPr>
              <a:t>Resurrected</a:t>
            </a:r>
            <a:r>
              <a:rPr sz="3200" b="1" i="1" spc="155" dirty="0">
                <a:latin typeface="Arial" panose="020B0604020202020204"/>
                <a:cs typeface="Arial" panose="020B0604020202020204"/>
              </a:rPr>
              <a:t> </a:t>
            </a:r>
            <a:r>
              <a:rPr sz="3200" b="1" i="1" spc="-254" dirty="0">
                <a:latin typeface="Arial" panose="020B0604020202020204"/>
                <a:cs typeface="Arial" panose="020B0604020202020204"/>
              </a:rPr>
              <a:t>Savior</a:t>
            </a:r>
            <a:endParaRPr sz="3200">
              <a:latin typeface="Arial" panose="020B0604020202020204"/>
              <a:cs typeface="Arial" panose="020B060402020202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535940" y="1708150"/>
            <a:ext cx="10923905" cy="4377055"/>
          </a:xfrm>
          <a:prstGeom prst="rect">
            <a:avLst/>
          </a:prstGeom>
        </p:spPr>
        <p:txBody>
          <a:bodyPr vert="horz" wrap="square" lIns="0" tIns="158750" rIns="0" bIns="0" rtlCol="0">
            <a:spAutoFit/>
          </a:bodyPr>
          <a:lstStyle/>
          <a:p>
            <a:pPr marL="241300" marR="819150" indent="-228600">
              <a:lnSpc>
                <a:spcPct val="70000"/>
              </a:lnSpc>
              <a:spcBef>
                <a:spcPts val="1250"/>
              </a:spcBef>
              <a:buFont typeface="Arial" panose="020B0604020202020204"/>
              <a:buChar char="•"/>
              <a:tabLst>
                <a:tab pos="241300" algn="l"/>
              </a:tabLst>
            </a:pPr>
            <a:r>
              <a:rPr sz="3200" b="1" spc="-265" dirty="0">
                <a:latin typeface="Arial" panose="020B0604020202020204"/>
                <a:cs typeface="Arial" panose="020B0604020202020204"/>
              </a:rPr>
              <a:t>The </a:t>
            </a:r>
            <a:r>
              <a:rPr sz="3200" b="1" spc="-240" dirty="0">
                <a:latin typeface="Arial" panose="020B0604020202020204"/>
                <a:cs typeface="Arial" panose="020B0604020202020204"/>
              </a:rPr>
              <a:t>Resurrection </a:t>
            </a:r>
            <a:r>
              <a:rPr sz="3200" b="1" spc="-190" dirty="0">
                <a:latin typeface="Arial" panose="020B0604020202020204"/>
                <a:cs typeface="Arial" panose="020B0604020202020204"/>
              </a:rPr>
              <a:t>Of </a:t>
            </a:r>
            <a:r>
              <a:rPr sz="3200" b="1" spc="-430" dirty="0">
                <a:latin typeface="Arial" panose="020B0604020202020204"/>
                <a:cs typeface="Arial" panose="020B0604020202020204"/>
              </a:rPr>
              <a:t>Jesus </a:t>
            </a:r>
            <a:r>
              <a:rPr sz="3200" b="1" spc="-265" dirty="0">
                <a:latin typeface="Arial" panose="020B0604020202020204"/>
                <a:cs typeface="Arial" panose="020B0604020202020204"/>
              </a:rPr>
              <a:t>Christ </a:t>
            </a:r>
            <a:r>
              <a:rPr sz="3200" b="1" spc="-270" dirty="0">
                <a:latin typeface="Arial" panose="020B0604020202020204"/>
                <a:cs typeface="Arial" panose="020B0604020202020204"/>
              </a:rPr>
              <a:t>Is </a:t>
            </a:r>
            <a:r>
              <a:rPr sz="3200" b="1" spc="-265" dirty="0">
                <a:latin typeface="Arial" panose="020B0604020202020204"/>
                <a:cs typeface="Arial" panose="020B0604020202020204"/>
              </a:rPr>
              <a:t>The </a:t>
            </a:r>
            <a:r>
              <a:rPr sz="3200" b="1" spc="-245" dirty="0">
                <a:latin typeface="Arial" panose="020B0604020202020204"/>
                <a:cs typeface="Arial" panose="020B0604020202020204"/>
              </a:rPr>
              <a:t>Cornerstone </a:t>
            </a:r>
            <a:r>
              <a:rPr sz="3200" b="1" spc="-190" dirty="0">
                <a:latin typeface="Arial" panose="020B0604020202020204"/>
                <a:cs typeface="Arial" panose="020B0604020202020204"/>
              </a:rPr>
              <a:t>Of </a:t>
            </a:r>
            <a:r>
              <a:rPr sz="3200" b="1" spc="-265" dirty="0">
                <a:latin typeface="Arial" panose="020B0604020202020204"/>
                <a:cs typeface="Arial" panose="020B0604020202020204"/>
              </a:rPr>
              <a:t>The  </a:t>
            </a:r>
            <a:r>
              <a:rPr sz="3200" b="1" spc="-235" dirty="0">
                <a:latin typeface="Arial" panose="020B0604020202020204"/>
                <a:cs typeface="Arial" panose="020B0604020202020204"/>
              </a:rPr>
              <a:t>Christian</a:t>
            </a:r>
            <a:r>
              <a:rPr sz="3200" b="1" spc="-210" dirty="0">
                <a:latin typeface="Arial" panose="020B0604020202020204"/>
                <a:cs typeface="Arial" panose="020B0604020202020204"/>
              </a:rPr>
              <a:t> </a:t>
            </a:r>
            <a:r>
              <a:rPr sz="3200" b="1" spc="-185" dirty="0">
                <a:latin typeface="Arial" panose="020B0604020202020204"/>
                <a:cs typeface="Arial" panose="020B0604020202020204"/>
              </a:rPr>
              <a:t>Faith.</a:t>
            </a:r>
            <a:endParaRPr sz="3200">
              <a:latin typeface="Arial" panose="020B0604020202020204"/>
              <a:cs typeface="Arial" panose="020B0604020202020204"/>
            </a:endParaRPr>
          </a:p>
          <a:p>
            <a:pPr>
              <a:lnSpc>
                <a:spcPct val="100000"/>
              </a:lnSpc>
              <a:spcBef>
                <a:spcPts val="45"/>
              </a:spcBef>
              <a:buFont typeface="Arial" panose="020B0604020202020204"/>
              <a:buChar char="•"/>
            </a:pPr>
            <a:endParaRPr sz="3600">
              <a:latin typeface="Arial" panose="020B0604020202020204"/>
              <a:cs typeface="Arial" panose="020B0604020202020204"/>
            </a:endParaRPr>
          </a:p>
          <a:p>
            <a:pPr marL="241300" marR="173355" indent="-228600">
              <a:lnSpc>
                <a:spcPct val="70000"/>
              </a:lnSpc>
              <a:buChar char="•"/>
              <a:tabLst>
                <a:tab pos="241300" algn="l"/>
                <a:tab pos="3255645" algn="l"/>
              </a:tabLst>
            </a:pPr>
            <a:r>
              <a:rPr sz="3200" spc="-130" dirty="0">
                <a:latin typeface="Arial" panose="020B0604020202020204"/>
                <a:cs typeface="Arial" panose="020B0604020202020204"/>
              </a:rPr>
              <a:t>(1 </a:t>
            </a:r>
            <a:r>
              <a:rPr sz="3200" spc="-225" dirty="0">
                <a:latin typeface="Arial" panose="020B0604020202020204"/>
                <a:cs typeface="Arial" panose="020B0604020202020204"/>
              </a:rPr>
              <a:t>Cor</a:t>
            </a:r>
            <a:r>
              <a:rPr sz="3200" spc="-195" dirty="0">
                <a:latin typeface="Arial" panose="020B0604020202020204"/>
                <a:cs typeface="Arial" panose="020B0604020202020204"/>
              </a:rPr>
              <a:t> </a:t>
            </a:r>
            <a:r>
              <a:rPr sz="3200" spc="-135" dirty="0">
                <a:latin typeface="Arial" panose="020B0604020202020204"/>
                <a:cs typeface="Arial" panose="020B0604020202020204"/>
              </a:rPr>
              <a:t>15:17 </a:t>
            </a:r>
            <a:r>
              <a:rPr lang="en-US" sz="3200" spc="-135" dirty="0">
                <a:latin typeface="Arial" panose="020B0604020202020204"/>
                <a:cs typeface="Arial" panose="020B0604020202020204"/>
              </a:rPr>
              <a:t>KJ</a:t>
            </a:r>
            <a:r>
              <a:rPr sz="3200" spc="-190" dirty="0">
                <a:latin typeface="Arial" panose="020B0604020202020204"/>
                <a:cs typeface="Arial" panose="020B0604020202020204"/>
              </a:rPr>
              <a:t>V)	</a:t>
            </a:r>
            <a:r>
              <a:rPr sz="3200" dirty="0">
                <a:latin typeface="Arial" panose="020B0604020202020204"/>
                <a:cs typeface="Arial" panose="020B0604020202020204"/>
              </a:rPr>
              <a:t>17 And if Christ be not raised, your faith is vain; ye are yet in your sins.</a:t>
            </a:r>
            <a:endParaRPr sz="3200" dirty="0">
              <a:latin typeface="Arial" panose="020B0604020202020204"/>
              <a:cs typeface="Arial" panose="020B0604020202020204"/>
            </a:endParaRPr>
          </a:p>
          <a:p>
            <a:pPr marL="241300" marR="173355" indent="-228600">
              <a:lnSpc>
                <a:spcPct val="70000"/>
              </a:lnSpc>
              <a:buChar char="•"/>
              <a:tabLst>
                <a:tab pos="241300" algn="l"/>
                <a:tab pos="3255645" algn="l"/>
              </a:tabLst>
            </a:pPr>
            <a:endParaRPr sz="3200" dirty="0">
              <a:latin typeface="Arial" panose="020B0604020202020204"/>
              <a:cs typeface="Arial" panose="020B0604020202020204"/>
            </a:endParaRPr>
          </a:p>
          <a:p>
            <a:pPr marL="241300" marR="5080" indent="-228600">
              <a:lnSpc>
                <a:spcPct val="70000"/>
              </a:lnSpc>
              <a:spcBef>
                <a:spcPts val="5"/>
              </a:spcBef>
              <a:buFont typeface="Arial" panose="020B0604020202020204"/>
              <a:buChar char="•"/>
              <a:tabLst>
                <a:tab pos="241300" algn="l"/>
              </a:tabLst>
            </a:pPr>
            <a:r>
              <a:rPr sz="3200" b="1" i="1" spc="-285" dirty="0">
                <a:latin typeface="Arial" panose="020B0604020202020204"/>
                <a:cs typeface="Arial" panose="020B0604020202020204"/>
              </a:rPr>
              <a:t>The </a:t>
            </a:r>
            <a:r>
              <a:rPr sz="3200" b="1" i="1" spc="-260" dirty="0">
                <a:latin typeface="Arial" panose="020B0604020202020204"/>
                <a:cs typeface="Arial" panose="020B0604020202020204"/>
              </a:rPr>
              <a:t>Resurrection </a:t>
            </a:r>
            <a:r>
              <a:rPr sz="3200" b="1" i="1" spc="-204" dirty="0">
                <a:latin typeface="Arial" panose="020B0604020202020204"/>
                <a:cs typeface="Arial" panose="020B0604020202020204"/>
              </a:rPr>
              <a:t>Of </a:t>
            </a:r>
            <a:r>
              <a:rPr sz="3200" b="1" i="1" spc="-450" dirty="0">
                <a:latin typeface="Arial" panose="020B0604020202020204"/>
                <a:cs typeface="Arial" panose="020B0604020202020204"/>
              </a:rPr>
              <a:t>Jesus </a:t>
            </a:r>
            <a:r>
              <a:rPr sz="3200" b="1" i="1" spc="-275" dirty="0">
                <a:latin typeface="Arial" panose="020B0604020202020204"/>
                <a:cs typeface="Arial" panose="020B0604020202020204"/>
              </a:rPr>
              <a:t>Christ </a:t>
            </a:r>
            <a:r>
              <a:rPr sz="3200" b="1" i="1" spc="-280" dirty="0">
                <a:latin typeface="Arial" panose="020B0604020202020204"/>
                <a:cs typeface="Arial" panose="020B0604020202020204"/>
              </a:rPr>
              <a:t>Is </a:t>
            </a:r>
            <a:r>
              <a:rPr sz="3200" b="1" i="1" spc="-370" dirty="0">
                <a:latin typeface="Arial" panose="020B0604020202020204"/>
                <a:cs typeface="Arial" panose="020B0604020202020204"/>
              </a:rPr>
              <a:t>A </a:t>
            </a:r>
            <a:r>
              <a:rPr sz="3200" b="1" i="1" spc="-190" dirty="0">
                <a:latin typeface="Arial" panose="020B0604020202020204"/>
                <a:cs typeface="Arial" panose="020B0604020202020204"/>
              </a:rPr>
              <a:t>Reality. </a:t>
            </a:r>
            <a:r>
              <a:rPr sz="3200" b="1" i="1" spc="-310" dirty="0">
                <a:latin typeface="Arial" panose="020B0604020202020204"/>
                <a:cs typeface="Arial" panose="020B0604020202020204"/>
              </a:rPr>
              <a:t>Countless </a:t>
            </a:r>
            <a:r>
              <a:rPr sz="3200" b="1" i="1" spc="-290" dirty="0">
                <a:latin typeface="Arial" panose="020B0604020202020204"/>
                <a:cs typeface="Arial" panose="020B0604020202020204"/>
              </a:rPr>
              <a:t>Changed  </a:t>
            </a:r>
            <a:r>
              <a:rPr sz="3200" b="1" i="1" spc="-340" dirty="0">
                <a:latin typeface="Arial" panose="020B0604020202020204"/>
                <a:cs typeface="Arial" panose="020B0604020202020204"/>
              </a:rPr>
              <a:t>Lives </a:t>
            </a:r>
            <a:r>
              <a:rPr sz="3200" b="1" i="1" spc="-250" dirty="0">
                <a:latin typeface="Arial" panose="020B0604020202020204"/>
                <a:cs typeface="Arial" panose="020B0604020202020204"/>
              </a:rPr>
              <a:t>Testify </a:t>
            </a:r>
            <a:r>
              <a:rPr sz="3200" b="1" i="1" spc="-175" dirty="0">
                <a:latin typeface="Arial" panose="020B0604020202020204"/>
                <a:cs typeface="Arial" panose="020B0604020202020204"/>
              </a:rPr>
              <a:t>That </a:t>
            </a:r>
            <a:r>
              <a:rPr sz="3200" b="1" i="1" spc="-130" dirty="0">
                <a:latin typeface="Arial" panose="020B0604020202020204"/>
                <a:cs typeface="Arial" panose="020B0604020202020204"/>
              </a:rPr>
              <a:t>It's </a:t>
            </a:r>
            <a:r>
              <a:rPr sz="3200" b="1" i="1" spc="-370" dirty="0">
                <a:latin typeface="Arial" panose="020B0604020202020204"/>
                <a:cs typeface="Arial" panose="020B0604020202020204"/>
              </a:rPr>
              <a:t>A </a:t>
            </a:r>
            <a:r>
              <a:rPr sz="3200" b="1" i="1" spc="-260" dirty="0">
                <a:latin typeface="Arial" panose="020B0604020202020204"/>
                <a:cs typeface="Arial" panose="020B0604020202020204"/>
              </a:rPr>
              <a:t>Fact </a:t>
            </a:r>
            <a:r>
              <a:rPr sz="3200" b="1" i="1" spc="-85" dirty="0">
                <a:latin typeface="Arial" panose="020B0604020202020204"/>
                <a:cs typeface="Arial" panose="020B0604020202020204"/>
              </a:rPr>
              <a:t>-- </a:t>
            </a:r>
            <a:r>
              <a:rPr sz="3200" b="1" i="1" spc="-145" dirty="0">
                <a:latin typeface="Arial" panose="020B0604020202020204"/>
                <a:cs typeface="Arial" panose="020B0604020202020204"/>
              </a:rPr>
              <a:t>Not </a:t>
            </a:r>
            <a:r>
              <a:rPr sz="3200" b="1" i="1" spc="-370" dirty="0">
                <a:latin typeface="Arial" panose="020B0604020202020204"/>
                <a:cs typeface="Arial" panose="020B0604020202020204"/>
              </a:rPr>
              <a:t>A</a:t>
            </a:r>
            <a:r>
              <a:rPr sz="3200" b="1" i="1" spc="-365" dirty="0">
                <a:latin typeface="Arial" panose="020B0604020202020204"/>
                <a:cs typeface="Arial" panose="020B0604020202020204"/>
              </a:rPr>
              <a:t> </a:t>
            </a:r>
            <a:r>
              <a:rPr sz="3200" b="1" i="1" spc="-200" dirty="0">
                <a:latin typeface="Arial" panose="020B0604020202020204"/>
                <a:cs typeface="Arial" panose="020B0604020202020204"/>
              </a:rPr>
              <a:t>Fable!</a:t>
            </a:r>
            <a:endParaRPr sz="3200">
              <a:latin typeface="Arial" panose="020B0604020202020204"/>
              <a:cs typeface="Arial" panose="020B0604020202020204"/>
            </a:endParaRPr>
          </a:p>
          <a:p>
            <a:pPr>
              <a:lnSpc>
                <a:spcPct val="100000"/>
              </a:lnSpc>
              <a:spcBef>
                <a:spcPts val="40"/>
              </a:spcBef>
              <a:buFont typeface="Arial" panose="020B0604020202020204"/>
              <a:buChar char="•"/>
            </a:pPr>
            <a:endParaRPr sz="3600">
              <a:latin typeface="Arial" panose="020B0604020202020204"/>
              <a:cs typeface="Arial" panose="020B0604020202020204"/>
            </a:endParaRPr>
          </a:p>
          <a:p>
            <a:pPr marL="241300" marR="504825" indent="-228600">
              <a:lnSpc>
                <a:spcPct val="70000"/>
              </a:lnSpc>
              <a:buFont typeface="Arial" panose="020B0604020202020204"/>
              <a:buChar char="•"/>
              <a:tabLst>
                <a:tab pos="241300" algn="l"/>
                <a:tab pos="1490980" algn="l"/>
              </a:tabLst>
            </a:pPr>
            <a:r>
              <a:rPr sz="3200" b="1" i="1" spc="-285" dirty="0">
                <a:latin typeface="Arial" panose="020B0604020202020204"/>
                <a:cs typeface="Arial" panose="020B0604020202020204"/>
              </a:rPr>
              <a:t>The </a:t>
            </a:r>
            <a:r>
              <a:rPr sz="3200" b="1" i="1" spc="-275" dirty="0">
                <a:latin typeface="Arial" panose="020B0604020202020204"/>
                <a:cs typeface="Arial" panose="020B0604020202020204"/>
              </a:rPr>
              <a:t>Empty </a:t>
            </a:r>
            <a:r>
              <a:rPr sz="3200" b="1" i="1" spc="-360" dirty="0">
                <a:latin typeface="Arial" panose="020B0604020202020204"/>
                <a:cs typeface="Arial" panose="020B0604020202020204"/>
              </a:rPr>
              <a:t>Tomb </a:t>
            </a:r>
            <a:r>
              <a:rPr sz="3200" b="1" i="1" spc="-335" dirty="0">
                <a:latin typeface="Arial" panose="020B0604020202020204"/>
                <a:cs typeface="Arial" panose="020B0604020202020204"/>
              </a:rPr>
              <a:t>Can </a:t>
            </a:r>
            <a:r>
              <a:rPr sz="3200" b="1" i="1" spc="-290" dirty="0">
                <a:latin typeface="Arial" panose="020B0604020202020204"/>
                <a:cs typeface="Arial" panose="020B0604020202020204"/>
              </a:rPr>
              <a:t>Serve </a:t>
            </a:r>
            <a:r>
              <a:rPr sz="3200" b="1" i="1" spc="-445" dirty="0">
                <a:latin typeface="Arial" panose="020B0604020202020204"/>
                <a:cs typeface="Arial" panose="020B0604020202020204"/>
              </a:rPr>
              <a:t>As </a:t>
            </a:r>
            <a:r>
              <a:rPr sz="3200" b="1" i="1" spc="-285" dirty="0">
                <a:latin typeface="Arial" panose="020B0604020202020204"/>
                <a:cs typeface="Arial" panose="020B0604020202020204"/>
              </a:rPr>
              <a:t>The </a:t>
            </a:r>
            <a:r>
              <a:rPr sz="3200" b="1" i="1" spc="-254" dirty="0">
                <a:latin typeface="Arial" panose="020B0604020202020204"/>
                <a:cs typeface="Arial" panose="020B0604020202020204"/>
              </a:rPr>
              <a:t>Reminder </a:t>
            </a:r>
            <a:r>
              <a:rPr sz="3200" b="1" i="1" spc="-204" dirty="0">
                <a:latin typeface="Arial" panose="020B0604020202020204"/>
                <a:cs typeface="Arial" panose="020B0604020202020204"/>
              </a:rPr>
              <a:t>Of </a:t>
            </a:r>
            <a:r>
              <a:rPr sz="3200" b="1" i="1" spc="-260" dirty="0">
                <a:latin typeface="Arial" panose="020B0604020202020204"/>
                <a:cs typeface="Arial" panose="020B0604020202020204"/>
              </a:rPr>
              <a:t>Resurrection  </a:t>
            </a:r>
            <a:r>
              <a:rPr sz="3200" b="1" i="1" spc="-240" dirty="0">
                <a:latin typeface="Arial" panose="020B0604020202020204"/>
                <a:cs typeface="Arial" panose="020B0604020202020204"/>
              </a:rPr>
              <a:t>Power	</a:t>
            </a:r>
            <a:r>
              <a:rPr sz="3200" b="1" i="1" spc="-195" dirty="0">
                <a:latin typeface="Arial" panose="020B0604020202020204"/>
                <a:cs typeface="Arial" panose="020B0604020202020204"/>
              </a:rPr>
              <a:t>Available </a:t>
            </a:r>
            <a:r>
              <a:rPr sz="3200" b="1" i="1" spc="-440" dirty="0">
                <a:latin typeface="Arial" panose="020B0604020202020204"/>
                <a:cs typeface="Arial" panose="020B0604020202020204"/>
              </a:rPr>
              <a:t>To </a:t>
            </a:r>
            <a:r>
              <a:rPr sz="3200" b="1" i="1" spc="-190" dirty="0">
                <a:latin typeface="Arial" panose="020B0604020202020204"/>
                <a:cs typeface="Arial" panose="020B0604020202020204"/>
              </a:rPr>
              <a:t>All </a:t>
            </a:r>
            <a:r>
              <a:rPr sz="3200" b="1" i="1" spc="-215" dirty="0">
                <a:latin typeface="Arial" panose="020B0604020202020204"/>
                <a:cs typeface="Arial" panose="020B0604020202020204"/>
              </a:rPr>
              <a:t>Who </a:t>
            </a:r>
            <a:r>
              <a:rPr sz="3200" b="1" i="1" spc="-105" dirty="0">
                <a:latin typeface="Arial" panose="020B0604020202020204"/>
                <a:cs typeface="Arial" panose="020B0604020202020204"/>
              </a:rPr>
              <a:t>Will</a:t>
            </a:r>
            <a:r>
              <a:rPr sz="3200" b="1" i="1" spc="-320" dirty="0">
                <a:latin typeface="Arial" panose="020B0604020202020204"/>
                <a:cs typeface="Arial" panose="020B0604020202020204"/>
              </a:rPr>
              <a:t> </a:t>
            </a:r>
            <a:r>
              <a:rPr sz="3200" b="1" i="1" spc="-235" dirty="0">
                <a:latin typeface="Arial" panose="020B0604020202020204"/>
                <a:cs typeface="Arial" panose="020B0604020202020204"/>
              </a:rPr>
              <a:t>Believe</a:t>
            </a:r>
            <a:endParaRPr sz="3200">
              <a:latin typeface="Arial" panose="020B0604020202020204"/>
              <a:cs typeface="Arial" panose="020B0604020202020204"/>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7429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880">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365760" y="1414145"/>
            <a:ext cx="11299190" cy="5380355"/>
          </a:xfrm>
          <a:prstGeom prst="rect">
            <a:avLst/>
          </a:prstGeom>
        </p:spPr>
        <p:txBody>
          <a:bodyPr vert="horz" wrap="square" lIns="0" tIns="41275" rIns="0" bIns="0" rtlCol="0">
            <a:spAutoFit/>
          </a:bodyPr>
          <a:lstStyle/>
          <a:p>
            <a:pPr marL="12700">
              <a:lnSpc>
                <a:spcPct val="100000"/>
              </a:lnSpc>
              <a:spcBef>
                <a:spcPts val="325"/>
              </a:spcBef>
            </a:pPr>
            <a:r>
              <a:rPr sz="3200" b="1" i="1" u="heavy" spc="-95" dirty="0">
                <a:uFill>
                  <a:solidFill>
                    <a:srgbClr val="000000"/>
                  </a:solidFill>
                </a:uFill>
                <a:latin typeface="Arial" panose="020B0604020202020204"/>
                <a:cs typeface="Arial" panose="020B0604020202020204"/>
              </a:rPr>
              <a:t>8. </a:t>
            </a:r>
            <a:r>
              <a:rPr sz="3200" b="1" i="1" u="heavy" spc="-290" dirty="0">
                <a:uFill>
                  <a:solidFill>
                    <a:srgbClr val="000000"/>
                  </a:solidFill>
                </a:uFill>
                <a:latin typeface="Arial" panose="020B0604020202020204"/>
                <a:cs typeface="Arial" panose="020B0604020202020204"/>
              </a:rPr>
              <a:t>Communion </a:t>
            </a:r>
            <a:r>
              <a:rPr sz="3200" b="1" i="1" u="heavy" spc="-275" dirty="0">
                <a:uFill>
                  <a:solidFill>
                    <a:srgbClr val="000000"/>
                  </a:solidFill>
                </a:uFill>
                <a:latin typeface="Arial" panose="020B0604020202020204"/>
                <a:cs typeface="Arial" panose="020B0604020202020204"/>
              </a:rPr>
              <a:t>= </a:t>
            </a:r>
            <a:r>
              <a:rPr sz="3200" b="1" i="1" u="heavy" spc="-150" dirty="0">
                <a:uFill>
                  <a:solidFill>
                    <a:srgbClr val="000000"/>
                  </a:solidFill>
                </a:uFill>
                <a:latin typeface="Arial" panose="020B0604020202020204"/>
                <a:cs typeface="Arial" panose="020B0604020202020204"/>
              </a:rPr>
              <a:t>In</a:t>
            </a:r>
            <a:r>
              <a:rPr sz="3200" b="1" i="1" u="heavy" spc="-50" dirty="0">
                <a:uFill>
                  <a:solidFill>
                    <a:srgbClr val="000000"/>
                  </a:solidFill>
                </a:uFill>
                <a:latin typeface="Arial" panose="020B0604020202020204"/>
                <a:cs typeface="Arial" panose="020B0604020202020204"/>
              </a:rPr>
              <a:t> </a:t>
            </a:r>
            <a:r>
              <a:rPr sz="3200" b="1" i="1" u="heavy" spc="-275" dirty="0">
                <a:uFill>
                  <a:solidFill>
                    <a:srgbClr val="000000"/>
                  </a:solidFill>
                </a:uFill>
                <a:latin typeface="Arial" panose="020B0604020202020204"/>
                <a:cs typeface="Arial" panose="020B0604020202020204"/>
              </a:rPr>
              <a:t>Remembrance</a:t>
            </a:r>
            <a:r>
              <a:rPr lang="en-US" sz="3200" b="1" i="1" u="heavy" spc="-275" dirty="0">
                <a:uFill>
                  <a:solidFill>
                    <a:srgbClr val="000000"/>
                  </a:solidFill>
                </a:uFill>
                <a:latin typeface="Arial" panose="020B0604020202020204"/>
                <a:cs typeface="Arial" panose="020B0604020202020204"/>
              </a:rPr>
              <a:t> of the Lord Jesus</a:t>
            </a:r>
            <a:endParaRPr sz="3200" b="1" i="1" u="heavy" spc="-275" dirty="0">
              <a:uFill>
                <a:solidFill>
                  <a:srgbClr val="000000"/>
                </a:solidFill>
              </a:uFill>
              <a:latin typeface="Arial" panose="020B0604020202020204"/>
              <a:cs typeface="Arial" panose="020B0604020202020204"/>
            </a:endParaRPr>
          </a:p>
          <a:p>
            <a:pPr marL="12700">
              <a:lnSpc>
                <a:spcPct val="100000"/>
              </a:lnSpc>
              <a:spcBef>
                <a:spcPts val="325"/>
              </a:spcBef>
            </a:pPr>
            <a:r>
              <a:rPr sz="2800" b="1">
                <a:latin typeface="Arial" panose="020B0604020202020204"/>
                <a:cs typeface="Arial" panose="020B0604020202020204"/>
              </a:rPr>
              <a:t>1 Corinthians 11:25</a:t>
            </a:r>
            <a:r>
              <a:rPr lang="en-US" sz="2800" b="1">
                <a:latin typeface="Arial" panose="020B0604020202020204"/>
                <a:cs typeface="Arial" panose="020B0604020202020204"/>
              </a:rPr>
              <a:t> </a:t>
            </a:r>
            <a:r>
              <a:rPr sz="2800" b="1">
                <a:latin typeface="Arial" panose="020B0604020202020204"/>
                <a:cs typeface="Arial" panose="020B0604020202020204"/>
              </a:rPr>
              <a:t>King James Version</a:t>
            </a:r>
            <a:endParaRPr sz="2800" b="1">
              <a:latin typeface="Arial" panose="020B0604020202020204"/>
              <a:cs typeface="Arial" panose="020B0604020202020204"/>
            </a:endParaRPr>
          </a:p>
          <a:p>
            <a:pPr marL="12700">
              <a:lnSpc>
                <a:spcPct val="100000"/>
              </a:lnSpc>
              <a:spcBef>
                <a:spcPts val="325"/>
              </a:spcBef>
            </a:pPr>
            <a:r>
              <a:rPr sz="2800">
                <a:latin typeface="Arial" panose="020B0604020202020204"/>
                <a:cs typeface="Arial" panose="020B0604020202020204"/>
              </a:rPr>
              <a:t>25 After the same manner also he took the cup, when he had supped, saying, this cup is the new testament in my blood: this do ye, as oft as ye drink it, in remembrance of me.</a:t>
            </a:r>
            <a:endParaRPr sz="2800">
              <a:latin typeface="Arial" panose="020B0604020202020204"/>
              <a:cs typeface="Arial" panose="020B0604020202020204"/>
            </a:endParaRPr>
          </a:p>
          <a:p>
            <a:pPr marL="12700">
              <a:lnSpc>
                <a:spcPct val="100000"/>
              </a:lnSpc>
              <a:spcBef>
                <a:spcPts val="325"/>
              </a:spcBef>
            </a:pPr>
            <a:endParaRPr sz="2800">
              <a:latin typeface="Arial" panose="020B0604020202020204"/>
              <a:cs typeface="Arial" panose="020B0604020202020204"/>
            </a:endParaRPr>
          </a:p>
          <a:p>
            <a:pPr marL="241300" marR="5080" indent="-228600">
              <a:lnSpc>
                <a:spcPts val="3070"/>
              </a:lnSpc>
              <a:spcBef>
                <a:spcPts val="975"/>
              </a:spcBef>
              <a:buFont typeface="Arial" panose="020B0604020202020204"/>
              <a:buChar char="•"/>
              <a:tabLst>
                <a:tab pos="241300" algn="l"/>
              </a:tabLst>
            </a:pPr>
            <a:r>
              <a:rPr sz="2800" b="1" i="1" spc="-310" dirty="0">
                <a:latin typeface="Arial" panose="020B0604020202020204"/>
                <a:cs typeface="Arial" panose="020B0604020202020204"/>
              </a:rPr>
              <a:t>Every </a:t>
            </a:r>
            <a:r>
              <a:rPr sz="2800" b="1" i="1" spc="-240" dirty="0">
                <a:latin typeface="Arial" panose="020B0604020202020204"/>
                <a:cs typeface="Arial" panose="020B0604020202020204"/>
              </a:rPr>
              <a:t>Time </a:t>
            </a:r>
            <a:r>
              <a:rPr sz="2800" b="1" i="1" spc="-225" dirty="0">
                <a:latin typeface="Arial" panose="020B0604020202020204"/>
                <a:cs typeface="Arial" panose="020B0604020202020204"/>
              </a:rPr>
              <a:t>We </a:t>
            </a:r>
            <a:r>
              <a:rPr sz="2800" b="1" i="1" spc="-315" dirty="0">
                <a:latin typeface="Arial" panose="020B0604020202020204"/>
                <a:cs typeface="Arial" panose="020B0604020202020204"/>
              </a:rPr>
              <a:t>Take </a:t>
            </a:r>
            <a:r>
              <a:rPr sz="2800" b="1" i="1" spc="-290" dirty="0">
                <a:latin typeface="Arial" panose="020B0604020202020204"/>
                <a:cs typeface="Arial" panose="020B0604020202020204"/>
              </a:rPr>
              <a:t>Communion </a:t>
            </a:r>
            <a:r>
              <a:rPr sz="2800" b="1" i="1" spc="5" dirty="0">
                <a:latin typeface="Arial" panose="020B0604020202020204"/>
                <a:cs typeface="Arial" panose="020B0604020202020204"/>
              </a:rPr>
              <a:t>It </a:t>
            </a:r>
            <a:r>
              <a:rPr sz="2800" b="1" i="1" spc="-330" dirty="0">
                <a:latin typeface="Arial" panose="020B0604020202020204"/>
                <a:cs typeface="Arial" panose="020B0604020202020204"/>
              </a:rPr>
              <a:t>Serves </a:t>
            </a:r>
            <a:r>
              <a:rPr sz="2800" b="1" i="1" spc="-445" dirty="0">
                <a:latin typeface="Arial" panose="020B0604020202020204"/>
                <a:cs typeface="Arial" panose="020B0604020202020204"/>
              </a:rPr>
              <a:t>As </a:t>
            </a:r>
            <a:r>
              <a:rPr sz="2800" b="1" i="1" spc="-370" dirty="0">
                <a:latin typeface="Arial" panose="020B0604020202020204"/>
                <a:cs typeface="Arial" panose="020B0604020202020204"/>
              </a:rPr>
              <a:t>A </a:t>
            </a:r>
            <a:r>
              <a:rPr sz="2800" b="1" i="1" spc="-254" dirty="0">
                <a:latin typeface="Arial" panose="020B0604020202020204"/>
                <a:cs typeface="Arial" panose="020B0604020202020204"/>
              </a:rPr>
              <a:t>Reminder </a:t>
            </a:r>
            <a:r>
              <a:rPr sz="2800" b="1" i="1" spc="-204" dirty="0">
                <a:latin typeface="Arial" panose="020B0604020202020204"/>
                <a:cs typeface="Arial" panose="020B0604020202020204"/>
              </a:rPr>
              <a:t>Of </a:t>
            </a:r>
            <a:r>
              <a:rPr sz="2800" b="1" i="1" spc="-190" dirty="0">
                <a:latin typeface="Arial" panose="020B0604020202020204"/>
                <a:cs typeface="Arial" panose="020B0604020202020204"/>
              </a:rPr>
              <a:t>All  </a:t>
            </a:r>
            <a:r>
              <a:rPr sz="2800" b="1" i="1" spc="-175" dirty="0">
                <a:latin typeface="Arial" panose="020B0604020202020204"/>
                <a:cs typeface="Arial" panose="020B0604020202020204"/>
              </a:rPr>
              <a:t>That </a:t>
            </a:r>
            <a:r>
              <a:rPr sz="2800" b="1" i="1" spc="-275" dirty="0">
                <a:latin typeface="Arial" panose="020B0604020202020204"/>
                <a:cs typeface="Arial" panose="020B0604020202020204"/>
              </a:rPr>
              <a:t>Christ </a:t>
            </a:r>
            <a:r>
              <a:rPr sz="2800" b="1" i="1" spc="-300" dirty="0">
                <a:latin typeface="Arial" panose="020B0604020202020204"/>
                <a:cs typeface="Arial" panose="020B0604020202020204"/>
              </a:rPr>
              <a:t>Has </a:t>
            </a:r>
            <a:r>
              <a:rPr sz="2800" b="1" i="1" spc="-265" dirty="0">
                <a:latin typeface="Arial" panose="020B0604020202020204"/>
                <a:cs typeface="Arial" panose="020B0604020202020204"/>
              </a:rPr>
              <a:t>Done </a:t>
            </a:r>
            <a:r>
              <a:rPr sz="2800" b="1" i="1" spc="-310" dirty="0">
                <a:latin typeface="Arial" panose="020B0604020202020204"/>
                <a:cs typeface="Arial" panose="020B0604020202020204"/>
              </a:rPr>
              <a:t>For </a:t>
            </a:r>
            <a:r>
              <a:rPr sz="2800" b="1" i="1" spc="-370" dirty="0">
                <a:latin typeface="Arial" panose="020B0604020202020204"/>
                <a:cs typeface="Arial" panose="020B0604020202020204"/>
              </a:rPr>
              <a:t>Us </a:t>
            </a:r>
            <a:r>
              <a:rPr sz="2800" b="1" i="1" spc="-300" dirty="0">
                <a:latin typeface="Arial" panose="020B0604020202020204"/>
                <a:cs typeface="Arial" panose="020B0604020202020204"/>
              </a:rPr>
              <a:t>And </a:t>
            </a:r>
            <a:r>
              <a:rPr sz="2800" b="1" i="1" spc="-175" dirty="0">
                <a:latin typeface="Arial" panose="020B0604020202020204"/>
                <a:cs typeface="Arial" panose="020B0604020202020204"/>
              </a:rPr>
              <a:t>That </a:t>
            </a:r>
            <a:r>
              <a:rPr sz="2800" b="1" i="1" spc="-225" dirty="0">
                <a:latin typeface="Arial" panose="020B0604020202020204"/>
                <a:cs typeface="Arial" panose="020B0604020202020204"/>
              </a:rPr>
              <a:t>We </a:t>
            </a:r>
            <a:r>
              <a:rPr sz="2800" b="1" i="1" spc="-110" dirty="0">
                <a:latin typeface="Arial" panose="020B0604020202020204"/>
                <a:cs typeface="Arial" panose="020B0604020202020204"/>
              </a:rPr>
              <a:t>Will </a:t>
            </a:r>
            <a:r>
              <a:rPr sz="2800" b="1" i="1" spc="-360" dirty="0">
                <a:latin typeface="Arial" panose="020B0604020202020204"/>
                <a:cs typeface="Arial" panose="020B0604020202020204"/>
              </a:rPr>
              <a:t>See </a:t>
            </a:r>
            <a:r>
              <a:rPr sz="2800" b="1" i="1" spc="-225" dirty="0">
                <a:latin typeface="Arial" panose="020B0604020202020204"/>
                <a:cs typeface="Arial" panose="020B0604020202020204"/>
              </a:rPr>
              <a:t>Him </a:t>
            </a:r>
            <a:r>
              <a:rPr sz="2800" b="1" i="1" spc="-280" dirty="0">
                <a:latin typeface="Arial" panose="020B0604020202020204"/>
                <a:cs typeface="Arial" panose="020B0604020202020204"/>
              </a:rPr>
              <a:t>One </a:t>
            </a:r>
            <a:r>
              <a:rPr sz="2800" b="1" i="1" spc="-225" dirty="0">
                <a:latin typeface="Arial" panose="020B0604020202020204"/>
                <a:cs typeface="Arial" panose="020B0604020202020204"/>
              </a:rPr>
              <a:t>Day  </a:t>
            </a:r>
            <a:r>
              <a:rPr sz="2800" b="1" i="1" spc="-150" dirty="0">
                <a:latin typeface="Arial" panose="020B0604020202020204"/>
                <a:cs typeface="Arial" panose="020B0604020202020204"/>
              </a:rPr>
              <a:t>In</a:t>
            </a:r>
            <a:r>
              <a:rPr sz="2800" b="1" i="1" spc="-185" dirty="0">
                <a:latin typeface="Arial" panose="020B0604020202020204"/>
                <a:cs typeface="Arial" panose="020B0604020202020204"/>
              </a:rPr>
              <a:t> </a:t>
            </a:r>
            <a:r>
              <a:rPr sz="2800" b="1" i="1" spc="-240" dirty="0">
                <a:latin typeface="Arial" panose="020B0604020202020204"/>
                <a:cs typeface="Arial" panose="020B0604020202020204"/>
              </a:rPr>
              <a:t>Glory</a:t>
            </a:r>
            <a:endParaRPr sz="2800">
              <a:latin typeface="Arial" panose="020B0604020202020204"/>
              <a:cs typeface="Arial" panose="020B0604020202020204"/>
            </a:endParaRPr>
          </a:p>
          <a:p>
            <a:pPr>
              <a:lnSpc>
                <a:spcPct val="100000"/>
              </a:lnSpc>
              <a:spcBef>
                <a:spcPts val="50"/>
              </a:spcBef>
              <a:buFont typeface="Arial" panose="020B0604020202020204"/>
              <a:buChar char="•"/>
            </a:pPr>
            <a:endParaRPr sz="4000">
              <a:latin typeface="Arial" panose="020B0604020202020204"/>
              <a:cs typeface="Arial" panose="020B0604020202020204"/>
            </a:endParaRPr>
          </a:p>
          <a:p>
            <a:pPr marL="241300" marR="748665" indent="-228600" algn="just">
              <a:lnSpc>
                <a:spcPct val="80000"/>
              </a:lnSpc>
              <a:buFont typeface="Arial" panose="020B0604020202020204"/>
              <a:buChar char="•"/>
              <a:tabLst>
                <a:tab pos="241300" algn="l"/>
              </a:tabLst>
            </a:pPr>
            <a:r>
              <a:rPr sz="2800" b="1" i="1" spc="-225" dirty="0">
                <a:latin typeface="Arial" panose="020B0604020202020204"/>
                <a:cs typeface="Arial" panose="020B0604020202020204"/>
              </a:rPr>
              <a:t>We </a:t>
            </a:r>
            <a:r>
              <a:rPr sz="2800" b="1" i="1" spc="-350" dirty="0">
                <a:latin typeface="Arial" panose="020B0604020202020204"/>
                <a:cs typeface="Arial" panose="020B0604020202020204"/>
              </a:rPr>
              <a:t>Come </a:t>
            </a:r>
            <a:r>
              <a:rPr sz="2800" b="1" i="1" spc="-330" dirty="0">
                <a:latin typeface="Arial" panose="020B0604020202020204"/>
                <a:cs typeface="Arial" panose="020B0604020202020204"/>
              </a:rPr>
              <a:t>Because </a:t>
            </a:r>
            <a:r>
              <a:rPr sz="2800" b="1" i="1" spc="-204" dirty="0">
                <a:latin typeface="Arial" panose="020B0604020202020204"/>
                <a:cs typeface="Arial" panose="020B0604020202020204"/>
              </a:rPr>
              <a:t>Of </a:t>
            </a:r>
            <a:r>
              <a:rPr sz="2800" b="1" i="1" spc="-110" dirty="0">
                <a:latin typeface="Arial" panose="020B0604020202020204"/>
                <a:cs typeface="Arial" panose="020B0604020202020204"/>
              </a:rPr>
              <a:t>What </a:t>
            </a:r>
            <a:r>
              <a:rPr sz="2800" b="1" i="1" spc="-330" dirty="0">
                <a:latin typeface="Arial" panose="020B0604020202020204"/>
                <a:cs typeface="Arial" panose="020B0604020202020204"/>
              </a:rPr>
              <a:t>God </a:t>
            </a:r>
            <a:r>
              <a:rPr sz="2800" b="1" i="1" spc="-300" dirty="0">
                <a:latin typeface="Arial" panose="020B0604020202020204"/>
                <a:cs typeface="Arial" panose="020B0604020202020204"/>
              </a:rPr>
              <a:t>Has </a:t>
            </a:r>
            <a:r>
              <a:rPr sz="2800" b="1" i="1" spc="-285" dirty="0">
                <a:latin typeface="Arial" panose="020B0604020202020204"/>
                <a:cs typeface="Arial" panose="020B0604020202020204"/>
              </a:rPr>
              <a:t>Accomplished, </a:t>
            </a:r>
            <a:r>
              <a:rPr sz="2800" b="1" i="1" spc="-150" dirty="0">
                <a:latin typeface="Arial" panose="020B0604020202020204"/>
                <a:cs typeface="Arial" panose="020B0604020202020204"/>
              </a:rPr>
              <a:t>Not </a:t>
            </a:r>
            <a:r>
              <a:rPr sz="2800" b="1" i="1" spc="-310" dirty="0">
                <a:latin typeface="Arial" panose="020B0604020202020204"/>
                <a:cs typeface="Arial" panose="020B0604020202020204"/>
              </a:rPr>
              <a:t>For  </a:t>
            </a:r>
            <a:r>
              <a:rPr sz="2800" b="1" i="1" spc="-225" dirty="0">
                <a:latin typeface="Arial" panose="020B0604020202020204"/>
                <a:cs typeface="Arial" panose="020B0604020202020204"/>
              </a:rPr>
              <a:t>Anything </a:t>
            </a:r>
            <a:r>
              <a:rPr sz="2800" b="1" i="1" spc="-175" dirty="0">
                <a:latin typeface="Arial" panose="020B0604020202020204"/>
                <a:cs typeface="Arial" panose="020B0604020202020204"/>
              </a:rPr>
              <a:t>That </a:t>
            </a:r>
            <a:r>
              <a:rPr sz="2800" b="1" i="1" spc="-225" dirty="0">
                <a:latin typeface="Arial" panose="020B0604020202020204"/>
                <a:cs typeface="Arial" panose="020B0604020202020204"/>
              </a:rPr>
              <a:t>We </a:t>
            </a:r>
            <a:r>
              <a:rPr sz="2800" b="1" i="1" spc="-220" dirty="0">
                <a:latin typeface="Arial" panose="020B0604020202020204"/>
                <a:cs typeface="Arial" panose="020B0604020202020204"/>
              </a:rPr>
              <a:t>Have </a:t>
            </a:r>
            <a:r>
              <a:rPr sz="2800" b="1" i="1" spc="-215" dirty="0">
                <a:latin typeface="Arial" panose="020B0604020202020204"/>
                <a:cs typeface="Arial" panose="020B0604020202020204"/>
              </a:rPr>
              <a:t>Done. </a:t>
            </a:r>
            <a:r>
              <a:rPr sz="2800" b="1" i="1" spc="-285" dirty="0">
                <a:latin typeface="Arial" panose="020B0604020202020204"/>
                <a:cs typeface="Arial" panose="020B0604020202020204"/>
              </a:rPr>
              <a:t>The </a:t>
            </a:r>
            <a:r>
              <a:rPr sz="2800" b="1" i="1" spc="-140" dirty="0">
                <a:latin typeface="Arial" panose="020B0604020202020204"/>
                <a:cs typeface="Arial" panose="020B0604020202020204"/>
              </a:rPr>
              <a:t>Invitation </a:t>
            </a:r>
            <a:r>
              <a:rPr sz="2800" b="1" i="1" spc="-440" dirty="0">
                <a:latin typeface="Arial" panose="020B0604020202020204"/>
                <a:cs typeface="Arial" panose="020B0604020202020204"/>
              </a:rPr>
              <a:t>To </a:t>
            </a:r>
            <a:r>
              <a:rPr sz="2800" b="1" i="1" spc="-320" dirty="0">
                <a:latin typeface="Arial" panose="020B0604020202020204"/>
                <a:cs typeface="Arial" panose="020B0604020202020204"/>
              </a:rPr>
              <a:t>Commune  </a:t>
            </a:r>
            <a:r>
              <a:rPr sz="2800" b="1" i="1" spc="-110" dirty="0">
                <a:latin typeface="Arial" panose="020B0604020202020204"/>
                <a:cs typeface="Arial" panose="020B0604020202020204"/>
              </a:rPr>
              <a:t>With </a:t>
            </a:r>
            <a:r>
              <a:rPr sz="2800" b="1" i="1" spc="-285" dirty="0">
                <a:latin typeface="Arial" panose="020B0604020202020204"/>
                <a:cs typeface="Arial" panose="020B0604020202020204"/>
              </a:rPr>
              <a:t>The </a:t>
            </a:r>
            <a:r>
              <a:rPr sz="2800" b="1" i="1" spc="-315" dirty="0">
                <a:latin typeface="Arial" panose="020B0604020202020204"/>
                <a:cs typeface="Arial" panose="020B0604020202020204"/>
              </a:rPr>
              <a:t>Lord </a:t>
            </a:r>
            <a:r>
              <a:rPr sz="2800" b="1" i="1" spc="-280" dirty="0">
                <a:latin typeface="Arial" panose="020B0604020202020204"/>
                <a:cs typeface="Arial" panose="020B0604020202020204"/>
              </a:rPr>
              <a:t>Is </a:t>
            </a:r>
            <a:r>
              <a:rPr sz="2800" b="1" i="1" spc="-370" dirty="0">
                <a:latin typeface="Arial" panose="020B0604020202020204"/>
                <a:cs typeface="Arial" panose="020B0604020202020204"/>
              </a:rPr>
              <a:t>A </a:t>
            </a:r>
            <a:r>
              <a:rPr sz="2800" b="1" i="1" spc="-265" dirty="0">
                <a:latin typeface="Arial" panose="020B0604020202020204"/>
                <a:cs typeface="Arial" panose="020B0604020202020204"/>
              </a:rPr>
              <a:t>Free </a:t>
            </a:r>
            <a:r>
              <a:rPr sz="2800" b="1" i="1" spc="-145" dirty="0">
                <a:latin typeface="Arial" panose="020B0604020202020204"/>
                <a:cs typeface="Arial" panose="020B0604020202020204"/>
              </a:rPr>
              <a:t>Gift </a:t>
            </a:r>
            <a:r>
              <a:rPr sz="2800" b="1" i="1" spc="-295" dirty="0">
                <a:latin typeface="Arial" panose="020B0604020202020204"/>
                <a:cs typeface="Arial" panose="020B0604020202020204"/>
              </a:rPr>
              <a:t>From</a:t>
            </a:r>
            <a:r>
              <a:rPr sz="2800" b="1" i="1" spc="-150" dirty="0">
                <a:latin typeface="Arial" panose="020B0604020202020204"/>
                <a:cs typeface="Arial" panose="020B0604020202020204"/>
              </a:rPr>
              <a:t> </a:t>
            </a:r>
            <a:r>
              <a:rPr sz="2800" b="1" i="1" spc="-260" dirty="0">
                <a:latin typeface="Arial" panose="020B0604020202020204"/>
                <a:cs typeface="Arial" panose="020B0604020202020204"/>
              </a:rPr>
              <a:t>God.</a:t>
            </a:r>
            <a:endParaRPr sz="2800" b="1" i="1" spc="-260" dirty="0">
              <a:latin typeface="Arial" panose="020B0604020202020204"/>
              <a:cs typeface="Arial" panose="020B0604020202020204"/>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307340" y="1784350"/>
            <a:ext cx="11265535" cy="2777490"/>
          </a:xfrm>
          <a:prstGeom prst="rect">
            <a:avLst/>
          </a:prstGeom>
        </p:spPr>
        <p:txBody>
          <a:bodyPr vert="horz" wrap="square" lIns="0" tIns="13335" rIns="0" bIns="0" rtlCol="0">
            <a:spAutoFit/>
          </a:bodyPr>
          <a:lstStyle/>
          <a:p>
            <a:pPr marL="12700">
              <a:lnSpc>
                <a:spcPct val="100000"/>
              </a:lnSpc>
              <a:spcBef>
                <a:spcPts val="105"/>
              </a:spcBef>
            </a:pPr>
            <a:r>
              <a:rPr sz="3200" b="1" i="1" u="heavy" spc="-95" dirty="0">
                <a:uFill>
                  <a:solidFill>
                    <a:srgbClr val="000000"/>
                  </a:solidFill>
                </a:uFill>
                <a:latin typeface="Arial" panose="020B0604020202020204"/>
                <a:cs typeface="Arial" panose="020B0604020202020204"/>
              </a:rPr>
              <a:t>9. </a:t>
            </a:r>
            <a:r>
              <a:rPr sz="3200" b="1" i="1" u="heavy" spc="-285" dirty="0">
                <a:uFill>
                  <a:solidFill>
                    <a:srgbClr val="000000"/>
                  </a:solidFill>
                </a:uFill>
                <a:latin typeface="Arial" panose="020B0604020202020204"/>
                <a:cs typeface="Arial" panose="020B0604020202020204"/>
              </a:rPr>
              <a:t>The </a:t>
            </a:r>
            <a:r>
              <a:rPr sz="3200" b="1" i="1" u="heavy" spc="-345" dirty="0">
                <a:uFill>
                  <a:solidFill>
                    <a:srgbClr val="000000"/>
                  </a:solidFill>
                </a:uFill>
                <a:latin typeface="Arial" panose="020B0604020202020204"/>
                <a:cs typeface="Arial" panose="020B0604020202020204"/>
              </a:rPr>
              <a:t>Clouds </a:t>
            </a:r>
            <a:r>
              <a:rPr sz="3200" b="1" i="1" u="heavy" spc="-275" dirty="0">
                <a:uFill>
                  <a:solidFill>
                    <a:srgbClr val="000000"/>
                  </a:solidFill>
                </a:uFill>
                <a:latin typeface="Arial" panose="020B0604020202020204"/>
                <a:cs typeface="Arial" panose="020B0604020202020204"/>
              </a:rPr>
              <a:t>= </a:t>
            </a:r>
            <a:r>
              <a:rPr sz="3200" b="1" i="1" u="heavy" spc="-290" dirty="0">
                <a:uFill>
                  <a:solidFill>
                    <a:srgbClr val="000000"/>
                  </a:solidFill>
                </a:uFill>
                <a:latin typeface="Arial" panose="020B0604020202020204"/>
                <a:cs typeface="Arial" panose="020B0604020202020204"/>
              </a:rPr>
              <a:t>Christ’s</a:t>
            </a:r>
            <a:r>
              <a:rPr sz="3200" b="1" i="1" u="heavy" spc="140" dirty="0">
                <a:uFill>
                  <a:solidFill>
                    <a:srgbClr val="000000"/>
                  </a:solidFill>
                </a:uFill>
                <a:latin typeface="Arial" panose="020B0604020202020204"/>
                <a:cs typeface="Arial" panose="020B0604020202020204"/>
              </a:rPr>
              <a:t> </a:t>
            </a:r>
            <a:r>
              <a:rPr sz="3200" b="1" i="1" u="heavy" spc="-310" dirty="0">
                <a:uFill>
                  <a:solidFill>
                    <a:srgbClr val="000000"/>
                  </a:solidFill>
                </a:uFill>
                <a:latin typeface="Arial" panose="020B0604020202020204"/>
                <a:cs typeface="Arial" panose="020B0604020202020204"/>
              </a:rPr>
              <a:t>Coming</a:t>
            </a:r>
            <a:endParaRPr sz="3200">
              <a:latin typeface="Arial" panose="020B0604020202020204"/>
              <a:cs typeface="Arial" panose="020B0604020202020204"/>
            </a:endParaRPr>
          </a:p>
          <a:p>
            <a:pPr>
              <a:lnSpc>
                <a:spcPct val="100000"/>
              </a:lnSpc>
              <a:spcBef>
                <a:spcPts val="5"/>
              </a:spcBef>
            </a:pPr>
            <a:endParaRPr sz="4400">
              <a:latin typeface="Arial" panose="020B0604020202020204"/>
              <a:cs typeface="Arial" panose="020B0604020202020204"/>
            </a:endParaRPr>
          </a:p>
          <a:p>
            <a:pPr marL="241300" indent="-228600">
              <a:lnSpc>
                <a:spcPct val="100000"/>
              </a:lnSpc>
              <a:buFont typeface="Arial" panose="020B0604020202020204"/>
              <a:buChar char="•"/>
              <a:tabLst>
                <a:tab pos="241300" algn="l"/>
              </a:tabLst>
            </a:pPr>
            <a:r>
              <a:rPr sz="3200" b="1" i="1" spc="-285" dirty="0">
                <a:latin typeface="Arial" panose="020B0604020202020204"/>
                <a:cs typeface="Arial" panose="020B0604020202020204"/>
              </a:rPr>
              <a:t>The </a:t>
            </a:r>
            <a:r>
              <a:rPr sz="3200" b="1" i="1" spc="-330" dirty="0">
                <a:latin typeface="Arial" panose="020B0604020202020204"/>
                <a:cs typeface="Arial" panose="020B0604020202020204"/>
              </a:rPr>
              <a:t>Cloud’s </a:t>
            </a:r>
            <a:r>
              <a:rPr sz="3200" b="1" i="1" spc="-280" dirty="0">
                <a:latin typeface="Arial" panose="020B0604020202020204"/>
                <a:cs typeface="Arial" panose="020B0604020202020204"/>
              </a:rPr>
              <a:t>Remind </a:t>
            </a:r>
            <a:r>
              <a:rPr sz="3200" b="1" i="1" spc="-370" dirty="0">
                <a:latin typeface="Arial" panose="020B0604020202020204"/>
                <a:cs typeface="Arial" panose="020B0604020202020204"/>
              </a:rPr>
              <a:t>Us </a:t>
            </a:r>
            <a:r>
              <a:rPr sz="3200" b="1" i="1" spc="-175" dirty="0">
                <a:latin typeface="Arial" panose="020B0604020202020204"/>
                <a:cs typeface="Arial" panose="020B0604020202020204"/>
              </a:rPr>
              <a:t>That </a:t>
            </a:r>
            <a:r>
              <a:rPr sz="3200" b="1" i="1" spc="-250" dirty="0">
                <a:latin typeface="Arial" panose="020B0604020202020204"/>
                <a:cs typeface="Arial" panose="020B0604020202020204"/>
              </a:rPr>
              <a:t>He </a:t>
            </a:r>
            <a:r>
              <a:rPr sz="3200" b="1" i="1" spc="-280" dirty="0">
                <a:latin typeface="Arial" panose="020B0604020202020204"/>
                <a:cs typeface="Arial" panose="020B0604020202020204"/>
              </a:rPr>
              <a:t>Is </a:t>
            </a:r>
            <a:r>
              <a:rPr sz="3200" b="1" i="1" spc="-305" dirty="0">
                <a:latin typeface="Arial" panose="020B0604020202020204"/>
                <a:cs typeface="Arial" panose="020B0604020202020204"/>
              </a:rPr>
              <a:t>Coming </a:t>
            </a:r>
            <a:r>
              <a:rPr sz="3200" b="1" i="1" spc="-445" dirty="0">
                <a:latin typeface="Arial" panose="020B0604020202020204"/>
                <a:cs typeface="Arial" panose="020B0604020202020204"/>
              </a:rPr>
              <a:t>To </a:t>
            </a:r>
            <a:r>
              <a:rPr sz="3200" b="1" i="1" spc="-70" dirty="0">
                <a:latin typeface="Arial" panose="020B0604020202020204"/>
                <a:cs typeface="Arial" panose="020B0604020202020204"/>
              </a:rPr>
              <a:t>Meet </a:t>
            </a:r>
            <a:r>
              <a:rPr sz="3200" b="1" i="1" spc="-370" dirty="0">
                <a:latin typeface="Arial" panose="020B0604020202020204"/>
                <a:cs typeface="Arial" panose="020B0604020202020204"/>
              </a:rPr>
              <a:t>Us</a:t>
            </a:r>
            <a:r>
              <a:rPr sz="3200" b="1" i="1" spc="-20" dirty="0">
                <a:latin typeface="Arial" panose="020B0604020202020204"/>
                <a:cs typeface="Arial" panose="020B0604020202020204"/>
              </a:rPr>
              <a:t> </a:t>
            </a:r>
            <a:r>
              <a:rPr sz="3200" b="1" i="1" spc="-295" dirty="0">
                <a:latin typeface="Arial" panose="020B0604020202020204"/>
                <a:cs typeface="Arial" panose="020B0604020202020204"/>
              </a:rPr>
              <a:t>Someday</a:t>
            </a:r>
            <a:endParaRPr sz="3200">
              <a:latin typeface="Arial" panose="020B0604020202020204"/>
              <a:cs typeface="Arial" panose="020B0604020202020204"/>
            </a:endParaRPr>
          </a:p>
          <a:p>
            <a:pPr>
              <a:lnSpc>
                <a:spcPct val="100000"/>
              </a:lnSpc>
              <a:spcBef>
                <a:spcPts val="15"/>
              </a:spcBef>
              <a:buFont typeface="Arial" panose="020B0604020202020204"/>
              <a:buChar char="•"/>
            </a:pPr>
            <a:endParaRPr sz="4400">
              <a:latin typeface="Arial" panose="020B0604020202020204"/>
              <a:cs typeface="Arial" panose="020B0604020202020204"/>
            </a:endParaRPr>
          </a:p>
          <a:p>
            <a:pPr marL="241300" indent="-228600">
              <a:lnSpc>
                <a:spcPct val="100000"/>
              </a:lnSpc>
              <a:spcBef>
                <a:spcPts val="5"/>
              </a:spcBef>
              <a:buFont typeface="Arial" panose="020B0604020202020204"/>
              <a:buChar char="•"/>
              <a:tabLst>
                <a:tab pos="241300" algn="l"/>
              </a:tabLst>
            </a:pPr>
            <a:r>
              <a:rPr sz="3200" b="1" i="1" spc="-285" dirty="0">
                <a:latin typeface="Arial" panose="020B0604020202020204"/>
                <a:cs typeface="Arial" panose="020B0604020202020204"/>
              </a:rPr>
              <a:t>The </a:t>
            </a:r>
            <a:r>
              <a:rPr sz="3200" b="1" i="1" spc="-229" dirty="0">
                <a:latin typeface="Arial" panose="020B0604020202020204"/>
                <a:cs typeface="Arial" panose="020B0604020202020204"/>
              </a:rPr>
              <a:t>Trumpet </a:t>
            </a:r>
            <a:r>
              <a:rPr sz="3200" b="1" i="1" spc="-360" dirty="0">
                <a:latin typeface="Arial" panose="020B0604020202020204"/>
                <a:cs typeface="Arial" panose="020B0604020202020204"/>
              </a:rPr>
              <a:t>Is </a:t>
            </a:r>
            <a:r>
              <a:rPr sz="3200" b="1" i="1" spc="-395" dirty="0">
                <a:latin typeface="Arial" panose="020B0604020202020204"/>
                <a:cs typeface="Arial" panose="020B0604020202020204"/>
              </a:rPr>
              <a:t>Going </a:t>
            </a:r>
            <a:r>
              <a:rPr sz="3200" b="1" i="1" spc="-520" dirty="0">
                <a:latin typeface="Arial" panose="020B0604020202020204"/>
                <a:cs typeface="Arial" panose="020B0604020202020204"/>
              </a:rPr>
              <a:t>To </a:t>
            </a:r>
            <a:r>
              <a:rPr sz="3200" b="1" i="1" spc="-345" dirty="0">
                <a:latin typeface="Arial" panose="020B0604020202020204"/>
                <a:cs typeface="Arial" panose="020B0604020202020204"/>
              </a:rPr>
              <a:t>Sound </a:t>
            </a:r>
            <a:r>
              <a:rPr sz="3200" b="1" i="1" spc="-405" dirty="0">
                <a:latin typeface="Arial" panose="020B0604020202020204"/>
                <a:cs typeface="Arial" panose="020B0604020202020204"/>
              </a:rPr>
              <a:t>And </a:t>
            </a:r>
            <a:r>
              <a:rPr sz="3200" b="1" i="1" spc="-305" dirty="0">
                <a:latin typeface="Arial" panose="020B0604020202020204"/>
                <a:cs typeface="Arial" panose="020B0604020202020204"/>
              </a:rPr>
              <a:t>We </a:t>
            </a:r>
            <a:r>
              <a:rPr sz="3200" b="1" i="1" spc="-225" dirty="0">
                <a:latin typeface="Arial" panose="020B0604020202020204"/>
                <a:cs typeface="Arial" panose="020B0604020202020204"/>
              </a:rPr>
              <a:t>Will </a:t>
            </a:r>
            <a:r>
              <a:rPr sz="3200" b="1" i="1" spc="-70" dirty="0">
                <a:latin typeface="Arial" panose="020B0604020202020204"/>
                <a:cs typeface="Arial" panose="020B0604020202020204"/>
              </a:rPr>
              <a:t>Meet </a:t>
            </a:r>
            <a:r>
              <a:rPr sz="3200" b="1" i="1" spc="-225" dirty="0">
                <a:latin typeface="Arial" panose="020B0604020202020204"/>
                <a:cs typeface="Arial" panose="020B0604020202020204"/>
              </a:rPr>
              <a:t>Him </a:t>
            </a:r>
            <a:r>
              <a:rPr sz="3200" b="1" i="1" spc="-150" dirty="0">
                <a:latin typeface="Arial" panose="020B0604020202020204"/>
                <a:cs typeface="Arial" panose="020B0604020202020204"/>
              </a:rPr>
              <a:t>In </a:t>
            </a:r>
            <a:r>
              <a:rPr sz="3200" b="1" i="1" spc="-285" dirty="0">
                <a:latin typeface="Arial" panose="020B0604020202020204"/>
                <a:cs typeface="Arial" panose="020B0604020202020204"/>
              </a:rPr>
              <a:t>The</a:t>
            </a:r>
            <a:r>
              <a:rPr sz="3200" b="1" i="1" spc="-425" dirty="0">
                <a:latin typeface="Arial" panose="020B0604020202020204"/>
                <a:cs typeface="Arial" panose="020B0604020202020204"/>
              </a:rPr>
              <a:t> </a:t>
            </a:r>
            <a:r>
              <a:rPr sz="3200" b="1" i="1" spc="-345" dirty="0">
                <a:latin typeface="Arial" panose="020B0604020202020204"/>
                <a:cs typeface="Arial" panose="020B0604020202020204"/>
              </a:rPr>
              <a:t>Clouds</a:t>
            </a:r>
            <a:endParaRPr sz="3200">
              <a:latin typeface="Arial" panose="020B0604020202020204"/>
              <a:cs typeface="Arial" panose="020B060402020202020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307340" y="1784350"/>
            <a:ext cx="11265535" cy="4940300"/>
          </a:xfrm>
          <a:prstGeom prst="rect">
            <a:avLst/>
          </a:prstGeom>
        </p:spPr>
        <p:txBody>
          <a:bodyPr vert="horz" wrap="square" lIns="0" tIns="13335" rIns="0" bIns="0" rtlCol="0">
            <a:spAutoFit/>
          </a:bodyPr>
          <a:lstStyle/>
          <a:p>
            <a:pPr marL="457200" indent="-457200">
              <a:lnSpc>
                <a:spcPct val="100000"/>
              </a:lnSpc>
              <a:spcBef>
                <a:spcPts val="5"/>
              </a:spcBef>
              <a:buFont typeface="Arial" panose="020B0604020202020204" pitchFamily="34" charset="0"/>
              <a:buChar char="•"/>
            </a:pPr>
            <a:r>
              <a:rPr sz="3200" b="1" i="1" spc="-5" dirty="0">
                <a:latin typeface="Calibri" panose="020F0502020204030204" charset="0"/>
                <a:cs typeface="Calibri" panose="020F0502020204030204" charset="0"/>
                <a:sym typeface="+mn-ea"/>
              </a:rPr>
              <a:t>(Mat </a:t>
            </a:r>
            <a:r>
              <a:rPr sz="3200" b="1" i="1" dirty="0">
                <a:latin typeface="Calibri" panose="020F0502020204030204" charset="0"/>
                <a:cs typeface="Calibri" panose="020F0502020204030204" charset="0"/>
                <a:sym typeface="+mn-ea"/>
              </a:rPr>
              <a:t>24:30 </a:t>
            </a:r>
            <a:r>
              <a:rPr lang="en-US" sz="3200" b="1" i="1" dirty="0">
                <a:latin typeface="Calibri" panose="020F0502020204030204" charset="0"/>
                <a:cs typeface="Calibri" panose="020F0502020204030204" charset="0"/>
                <a:sym typeface="+mn-ea"/>
              </a:rPr>
              <a:t>KJ</a:t>
            </a:r>
            <a:r>
              <a:rPr sz="3200" b="1" i="1" dirty="0">
                <a:latin typeface="Calibri" panose="020F0502020204030204" charset="0"/>
                <a:cs typeface="Calibri" panose="020F0502020204030204" charset="0"/>
                <a:sym typeface="+mn-ea"/>
              </a:rPr>
              <a:t>V) </a:t>
            </a:r>
            <a:r>
              <a:rPr sz="3200" i="1" dirty="0">
                <a:sym typeface="+mn-ea"/>
              </a:rPr>
              <a:t>30 And then shall appear the sign of the Son of man in heaven: and then shall all the tribes of the earth </a:t>
            </a:r>
            <a:r>
              <a:rPr sz="3200" i="1" dirty="0">
                <a:ln>
                  <a:noFill/>
                </a:ln>
                <a:sym typeface="+mn-ea"/>
              </a:rPr>
              <a:t>mourn, and they shall see the Son of man coming in the clouds of heaven with power and</a:t>
            </a:r>
            <a:r>
              <a:rPr sz="3200" i="1" dirty="0">
                <a:sym typeface="+mn-ea"/>
              </a:rPr>
              <a:t> great glory.</a:t>
            </a:r>
            <a:endParaRPr sz="3200" i="1" dirty="0">
              <a:sym typeface="+mn-ea"/>
            </a:endParaRPr>
          </a:p>
          <a:p>
            <a:pPr indent="0">
              <a:lnSpc>
                <a:spcPct val="100000"/>
              </a:lnSpc>
              <a:spcBef>
                <a:spcPts val="5"/>
              </a:spcBef>
              <a:buFont typeface="Arial" panose="020B0604020202020204" pitchFamily="34" charset="0"/>
              <a:buNone/>
            </a:pPr>
            <a:endParaRPr sz="3200" i="1" dirty="0">
              <a:sym typeface="+mn-ea"/>
            </a:endParaRPr>
          </a:p>
          <a:p>
            <a:pPr marL="457200" indent="-457200">
              <a:lnSpc>
                <a:spcPct val="100000"/>
              </a:lnSpc>
              <a:spcBef>
                <a:spcPts val="5"/>
              </a:spcBef>
              <a:buFont typeface="Arial" panose="020B0604020202020204" pitchFamily="34" charset="0"/>
              <a:buChar char="•"/>
            </a:pPr>
            <a:r>
              <a:rPr sz="3200" b="1" i="1" dirty="0">
                <a:sym typeface="+mn-ea"/>
              </a:rPr>
              <a:t>1 Thessalonians 4:17</a:t>
            </a:r>
            <a:r>
              <a:rPr lang="en-US" sz="3200" b="1" i="1" dirty="0">
                <a:sym typeface="+mn-ea"/>
              </a:rPr>
              <a:t> </a:t>
            </a:r>
            <a:r>
              <a:rPr sz="3200" b="1" i="1" dirty="0">
                <a:sym typeface="+mn-ea"/>
              </a:rPr>
              <a:t>King James Version</a:t>
            </a:r>
            <a:endParaRPr sz="3200" b="1" i="1" dirty="0">
              <a:sym typeface="+mn-ea"/>
            </a:endParaRPr>
          </a:p>
          <a:p>
            <a:pPr indent="0">
              <a:lnSpc>
                <a:spcPct val="100000"/>
              </a:lnSpc>
              <a:spcBef>
                <a:spcPts val="5"/>
              </a:spcBef>
              <a:buFont typeface="Arial" panose="020B0604020202020204" pitchFamily="34" charset="0"/>
              <a:buNone/>
            </a:pPr>
            <a:r>
              <a:rPr lang="en-US" sz="3200" i="1" dirty="0">
                <a:sym typeface="+mn-ea"/>
              </a:rPr>
              <a:t>	</a:t>
            </a:r>
            <a:r>
              <a:rPr sz="3200" i="1" dirty="0">
                <a:sym typeface="+mn-ea"/>
              </a:rPr>
              <a:t>17 Then we which are alive and remain shall be caught up </a:t>
            </a:r>
            <a:r>
              <a:rPr lang="en-US" sz="3200" i="1" dirty="0">
                <a:sym typeface="+mn-ea"/>
              </a:rPr>
              <a:t>	</a:t>
            </a:r>
            <a:r>
              <a:rPr sz="3200" i="1" dirty="0">
                <a:sym typeface="+mn-ea"/>
              </a:rPr>
              <a:t>together with them in the clouds, to meet the Lord in the air: </a:t>
            </a:r>
            <a:r>
              <a:rPr lang="en-US" sz="3200" i="1" dirty="0">
                <a:sym typeface="+mn-ea"/>
              </a:rPr>
              <a:t>	</a:t>
            </a:r>
            <a:r>
              <a:rPr sz="3200" i="1" dirty="0">
                <a:sym typeface="+mn-ea"/>
              </a:rPr>
              <a:t>and so shall we ever be with the Lord.</a:t>
            </a:r>
            <a:endParaRPr sz="3200" i="1" dirty="0">
              <a:sym typeface="+mn-ea"/>
            </a:endParaRPr>
          </a:p>
          <a:p>
            <a:pPr marL="457200" indent="-457200">
              <a:lnSpc>
                <a:spcPct val="100000"/>
              </a:lnSpc>
              <a:spcBef>
                <a:spcPts val="5"/>
              </a:spcBef>
              <a:buFont typeface="Arial" panose="020B0604020202020204" pitchFamily="34" charset="0"/>
              <a:buChar char="•"/>
            </a:pPr>
            <a:endParaRPr sz="3200">
              <a:latin typeface="Arial" panose="020B0604020202020204"/>
              <a:cs typeface="Arial" panose="020B0604020202020204"/>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307340" y="1784350"/>
            <a:ext cx="11265535" cy="3955415"/>
          </a:xfrm>
          <a:prstGeom prst="rect">
            <a:avLst/>
          </a:prstGeom>
        </p:spPr>
        <p:txBody>
          <a:bodyPr vert="horz" wrap="square" lIns="0" tIns="13335" rIns="0" bIns="0" rtlCol="0">
            <a:spAutoFit/>
          </a:bodyPr>
          <a:lstStyle/>
          <a:p>
            <a:pPr marL="457200" indent="-457200">
              <a:lnSpc>
                <a:spcPct val="100000"/>
              </a:lnSpc>
              <a:spcBef>
                <a:spcPts val="5"/>
              </a:spcBef>
              <a:buFont typeface="Arial" panose="020B0604020202020204" pitchFamily="34" charset="0"/>
              <a:buChar char="•"/>
            </a:pPr>
            <a:r>
              <a:rPr sz="3200" b="1" i="1" dirty="0">
                <a:sym typeface="+mn-ea"/>
              </a:rPr>
              <a:t>Revelation 1:7</a:t>
            </a:r>
            <a:r>
              <a:rPr lang="en-US" sz="3200" b="1" i="1" dirty="0">
                <a:sym typeface="+mn-ea"/>
              </a:rPr>
              <a:t> </a:t>
            </a:r>
            <a:r>
              <a:rPr sz="3200" b="1" i="1" dirty="0">
                <a:sym typeface="+mn-ea"/>
              </a:rPr>
              <a:t>King James Version</a:t>
            </a:r>
            <a:endParaRPr sz="3200" b="1" i="1" dirty="0">
              <a:sym typeface="+mn-ea"/>
            </a:endParaRPr>
          </a:p>
          <a:p>
            <a:pPr indent="0">
              <a:lnSpc>
                <a:spcPct val="100000"/>
              </a:lnSpc>
              <a:spcBef>
                <a:spcPts val="5"/>
              </a:spcBef>
              <a:buFont typeface="Arial" panose="020B0604020202020204" pitchFamily="34" charset="0"/>
              <a:buNone/>
            </a:pPr>
            <a:r>
              <a:rPr lang="en-US" sz="3200" i="1" dirty="0">
                <a:sym typeface="+mn-ea"/>
              </a:rPr>
              <a:t>	</a:t>
            </a:r>
            <a:r>
              <a:rPr sz="3200" i="1" dirty="0">
                <a:sym typeface="+mn-ea"/>
              </a:rPr>
              <a:t>7 Behold, he cometh with clouds; and every eye shall see him, </a:t>
            </a:r>
            <a:r>
              <a:rPr lang="en-US" sz="3200" i="1" dirty="0">
                <a:sym typeface="+mn-ea"/>
              </a:rPr>
              <a:t>	</a:t>
            </a:r>
            <a:r>
              <a:rPr sz="3200" i="1" dirty="0">
                <a:sym typeface="+mn-ea"/>
              </a:rPr>
              <a:t>and they also which pierced him: and all kindreds of the earth </a:t>
            </a:r>
            <a:r>
              <a:rPr lang="en-US" sz="3200" i="1" dirty="0">
                <a:sym typeface="+mn-ea"/>
              </a:rPr>
              <a:t>	</a:t>
            </a:r>
            <a:r>
              <a:rPr sz="3200" i="1" dirty="0">
                <a:sym typeface="+mn-ea"/>
              </a:rPr>
              <a:t>shall wail because of him. Even so, Amen.</a:t>
            </a:r>
            <a:endParaRPr sz="3200" i="1" dirty="0">
              <a:sym typeface="+mn-ea"/>
            </a:endParaRPr>
          </a:p>
          <a:p>
            <a:pPr indent="0">
              <a:lnSpc>
                <a:spcPct val="100000"/>
              </a:lnSpc>
              <a:spcBef>
                <a:spcPts val="5"/>
              </a:spcBef>
              <a:buFont typeface="Arial" panose="020B0604020202020204" pitchFamily="34" charset="0"/>
              <a:buNone/>
            </a:pPr>
            <a:endParaRPr sz="3200" i="1" dirty="0">
              <a:sym typeface="+mn-ea"/>
            </a:endParaRPr>
          </a:p>
          <a:p>
            <a:pPr marL="457200" indent="-457200">
              <a:lnSpc>
                <a:spcPct val="100000"/>
              </a:lnSpc>
              <a:spcBef>
                <a:spcPts val="5"/>
              </a:spcBef>
              <a:buFont typeface="Arial" panose="020B0604020202020204" pitchFamily="34" charset="0"/>
              <a:buChar char="•"/>
            </a:pPr>
            <a:r>
              <a:rPr sz="3200" b="1" i="1" spc="-345" dirty="0">
                <a:latin typeface="Arial" panose="020B0604020202020204"/>
                <a:cs typeface="Arial" panose="020B0604020202020204"/>
                <a:sym typeface="+mn-ea"/>
              </a:rPr>
              <a:t>Clouds </a:t>
            </a:r>
            <a:r>
              <a:rPr sz="3200" b="1" i="1" spc="-235" dirty="0">
                <a:latin typeface="Arial" panose="020B0604020202020204"/>
                <a:cs typeface="Arial" panose="020B0604020202020204"/>
                <a:sym typeface="+mn-ea"/>
              </a:rPr>
              <a:t>Are </a:t>
            </a:r>
            <a:r>
              <a:rPr sz="3200" b="1" i="1" spc="-280" dirty="0">
                <a:latin typeface="Arial" panose="020B0604020202020204"/>
                <a:cs typeface="Arial" panose="020B0604020202020204"/>
                <a:sym typeface="+mn-ea"/>
              </a:rPr>
              <a:t>Reminders </a:t>
            </a:r>
            <a:r>
              <a:rPr sz="3200" b="1" i="1" spc="-175" dirty="0">
                <a:latin typeface="Arial" panose="020B0604020202020204"/>
                <a:cs typeface="Arial" panose="020B0604020202020204"/>
                <a:sym typeface="+mn-ea"/>
              </a:rPr>
              <a:t>That </a:t>
            </a:r>
            <a:r>
              <a:rPr sz="3200" b="1" i="1" spc="-450" dirty="0">
                <a:latin typeface="Arial" panose="020B0604020202020204"/>
                <a:cs typeface="Arial" panose="020B0604020202020204"/>
                <a:sym typeface="+mn-ea"/>
              </a:rPr>
              <a:t>Jesus </a:t>
            </a:r>
            <a:r>
              <a:rPr sz="3200" b="1" i="1" spc="-275" dirty="0">
                <a:latin typeface="Arial" panose="020B0604020202020204"/>
                <a:cs typeface="Arial" panose="020B0604020202020204"/>
                <a:sym typeface="+mn-ea"/>
              </a:rPr>
              <a:t>Christ </a:t>
            </a:r>
            <a:r>
              <a:rPr sz="3200" b="1" i="1" spc="-110" dirty="0">
                <a:latin typeface="Arial" panose="020B0604020202020204"/>
                <a:cs typeface="Arial" panose="020B0604020202020204"/>
                <a:sym typeface="+mn-ea"/>
              </a:rPr>
              <a:t>Will </a:t>
            </a:r>
            <a:r>
              <a:rPr sz="3200" b="1" i="1" spc="-235" dirty="0">
                <a:latin typeface="Arial" panose="020B0604020202020204"/>
                <a:cs typeface="Arial" panose="020B0604020202020204"/>
                <a:sym typeface="+mn-ea"/>
              </a:rPr>
              <a:t>Return </a:t>
            </a:r>
            <a:r>
              <a:rPr sz="3200" b="1" i="1" spc="-150" dirty="0">
                <a:latin typeface="Arial" panose="020B0604020202020204"/>
                <a:cs typeface="Arial" panose="020B0604020202020204"/>
                <a:sym typeface="+mn-ea"/>
              </a:rPr>
              <a:t>In </a:t>
            </a:r>
            <a:r>
              <a:rPr sz="3200" b="1" i="1" spc="-285" dirty="0">
                <a:latin typeface="Arial" panose="020B0604020202020204"/>
                <a:cs typeface="Arial" panose="020B0604020202020204"/>
                <a:sym typeface="+mn-ea"/>
              </a:rPr>
              <a:t>The  </a:t>
            </a:r>
            <a:r>
              <a:rPr sz="3200" b="1" i="1" spc="-345" dirty="0">
                <a:latin typeface="Arial" panose="020B0604020202020204"/>
                <a:cs typeface="Arial" panose="020B0604020202020204"/>
                <a:sym typeface="+mn-ea"/>
              </a:rPr>
              <a:t>Clouds </a:t>
            </a:r>
            <a:r>
              <a:rPr sz="3200" b="1" i="1" spc="-300" dirty="0">
                <a:latin typeface="Arial" panose="020B0604020202020204"/>
                <a:cs typeface="Arial" panose="020B0604020202020204"/>
                <a:sym typeface="+mn-ea"/>
              </a:rPr>
              <a:t>And </a:t>
            </a:r>
            <a:r>
              <a:rPr sz="3200" b="1" i="1" spc="-185" dirty="0">
                <a:latin typeface="Arial" panose="020B0604020202020204"/>
                <a:cs typeface="Arial" panose="020B0604020202020204"/>
                <a:sym typeface="+mn-ea"/>
              </a:rPr>
              <a:t>Gather </a:t>
            </a:r>
            <a:r>
              <a:rPr sz="3200" b="1" i="1" spc="-305" dirty="0">
                <a:latin typeface="Arial" panose="020B0604020202020204"/>
                <a:cs typeface="Arial" panose="020B0604020202020204"/>
                <a:sym typeface="+mn-ea"/>
              </a:rPr>
              <a:t>His </a:t>
            </a:r>
            <a:r>
              <a:rPr sz="3200" b="1" i="1" spc="-340" dirty="0">
                <a:latin typeface="Arial" panose="020B0604020202020204"/>
                <a:cs typeface="Arial" panose="020B0604020202020204"/>
                <a:sym typeface="+mn-ea"/>
              </a:rPr>
              <a:t>Church </a:t>
            </a:r>
            <a:r>
              <a:rPr sz="3200" b="1" i="1" spc="-440" dirty="0">
                <a:latin typeface="Arial" panose="020B0604020202020204"/>
                <a:cs typeface="Arial" panose="020B0604020202020204"/>
                <a:sym typeface="+mn-ea"/>
              </a:rPr>
              <a:t>To </a:t>
            </a:r>
            <a:r>
              <a:rPr sz="3200" b="1" i="1" spc="-360" dirty="0">
                <a:latin typeface="Arial" panose="020B0604020202020204"/>
                <a:cs typeface="Arial" panose="020B0604020202020204"/>
                <a:sym typeface="+mn-ea"/>
              </a:rPr>
              <a:t>Be </a:t>
            </a:r>
            <a:r>
              <a:rPr sz="3200" b="1" i="1" spc="-110" dirty="0">
                <a:latin typeface="Arial" panose="020B0604020202020204"/>
                <a:cs typeface="Arial" panose="020B0604020202020204"/>
                <a:sym typeface="+mn-ea"/>
              </a:rPr>
              <a:t>With</a:t>
            </a:r>
            <a:r>
              <a:rPr sz="3200" b="1" i="1" spc="-125" dirty="0">
                <a:latin typeface="Arial" panose="020B0604020202020204"/>
                <a:cs typeface="Arial" panose="020B0604020202020204"/>
                <a:sym typeface="+mn-ea"/>
              </a:rPr>
              <a:t> </a:t>
            </a:r>
            <a:r>
              <a:rPr sz="3200" b="1" i="1" spc="-220" dirty="0">
                <a:latin typeface="Arial" panose="020B0604020202020204"/>
                <a:cs typeface="Arial" panose="020B0604020202020204"/>
                <a:sym typeface="+mn-ea"/>
              </a:rPr>
              <a:t>Him</a:t>
            </a:r>
            <a:endParaRPr sz="3200">
              <a:latin typeface="Arial" panose="020B0604020202020204"/>
              <a:cs typeface="Arial" panose="020B0604020202020204"/>
            </a:endParaRPr>
          </a:p>
          <a:p>
            <a:pPr marL="457200" indent="-457200">
              <a:lnSpc>
                <a:spcPct val="100000"/>
              </a:lnSpc>
              <a:spcBef>
                <a:spcPts val="5"/>
              </a:spcBef>
              <a:buFont typeface="Arial" panose="020B0604020202020204" pitchFamily="34" charset="0"/>
              <a:buChar char="•"/>
            </a:pPr>
            <a:endParaRPr sz="3200">
              <a:latin typeface="Arial" panose="020B0604020202020204"/>
              <a:cs typeface="Arial" panose="020B0604020202020204"/>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a:spLocks noGrp="1"/>
          </p:cNvSpPr>
          <p:nvPr>
            <p:ph type="title"/>
          </p:nvPr>
        </p:nvSpPr>
        <p:spPr>
          <a:xfrm>
            <a:off x="916939" y="1784350"/>
            <a:ext cx="3545840" cy="513715"/>
          </a:xfrm>
          <a:prstGeom prst="rect">
            <a:avLst/>
          </a:prstGeom>
        </p:spPr>
        <p:txBody>
          <a:bodyPr vert="horz" wrap="square" lIns="0" tIns="13335" rIns="0" bIns="0" rtlCol="0">
            <a:spAutoFit/>
          </a:bodyPr>
          <a:lstStyle/>
          <a:p>
            <a:pPr marL="12700">
              <a:lnSpc>
                <a:spcPct val="100000"/>
              </a:lnSpc>
              <a:spcBef>
                <a:spcPts val="105"/>
              </a:spcBef>
              <a:tabLst>
                <a:tab pos="1083945" algn="l"/>
              </a:tabLst>
            </a:pPr>
            <a:r>
              <a:rPr sz="3200" spc="-120" dirty="0"/>
              <a:t>10.	</a:t>
            </a:r>
            <a:r>
              <a:rPr sz="3200" spc="-260" dirty="0"/>
              <a:t>Gold </a:t>
            </a:r>
            <a:r>
              <a:rPr sz="3200" spc="-275" dirty="0"/>
              <a:t>=</a:t>
            </a:r>
            <a:r>
              <a:rPr sz="3200" spc="-175" dirty="0"/>
              <a:t> </a:t>
            </a:r>
            <a:r>
              <a:rPr sz="3200" spc="-235" dirty="0"/>
              <a:t>Heaven</a:t>
            </a:r>
            <a:endParaRPr sz="3200"/>
          </a:p>
        </p:txBody>
      </p:sp>
      <p:sp>
        <p:nvSpPr>
          <p:cNvPr id="4" name="object 4"/>
          <p:cNvSpPr txBox="1"/>
          <p:nvPr/>
        </p:nvSpPr>
        <p:spPr>
          <a:xfrm>
            <a:off x="838199" y="3581400"/>
            <a:ext cx="10358755" cy="2950210"/>
          </a:xfrm>
          <a:prstGeom prst="rect">
            <a:avLst/>
          </a:prstGeom>
        </p:spPr>
        <p:txBody>
          <a:bodyPr vert="horz" wrap="square" lIns="0" tIns="67945" rIns="0" bIns="0" rtlCol="0">
            <a:spAutoFit/>
          </a:bodyPr>
          <a:lstStyle/>
          <a:p>
            <a:pPr marL="241300" marR="846455" indent="-228600">
              <a:lnSpc>
                <a:spcPts val="3460"/>
              </a:lnSpc>
              <a:spcBef>
                <a:spcPts val="535"/>
              </a:spcBef>
              <a:buFont typeface="Arial" panose="020B0604020202020204"/>
              <a:buChar char="•"/>
              <a:tabLst>
                <a:tab pos="241300" algn="l"/>
              </a:tabLst>
            </a:pPr>
            <a:r>
              <a:rPr sz="3200" b="1" i="1" spc="-275" dirty="0">
                <a:latin typeface="Arial" panose="020B0604020202020204"/>
                <a:cs typeface="Arial" panose="020B0604020202020204"/>
              </a:rPr>
              <a:t>Gold </a:t>
            </a:r>
            <a:r>
              <a:rPr sz="3200" b="1" i="1" spc="-315" dirty="0">
                <a:latin typeface="Arial" panose="020B0604020202020204"/>
                <a:cs typeface="Arial" panose="020B0604020202020204"/>
              </a:rPr>
              <a:t>Reminds </a:t>
            </a:r>
            <a:r>
              <a:rPr sz="3200" b="1" i="1" spc="-375" dirty="0">
                <a:latin typeface="Arial" panose="020B0604020202020204"/>
                <a:cs typeface="Arial" panose="020B0604020202020204"/>
              </a:rPr>
              <a:t>Us </a:t>
            </a:r>
            <a:r>
              <a:rPr sz="3200" b="1" i="1" spc="-210" dirty="0">
                <a:latin typeface="Arial" panose="020B0604020202020204"/>
                <a:cs typeface="Arial" panose="020B0604020202020204"/>
              </a:rPr>
              <a:t>Of </a:t>
            </a:r>
            <a:r>
              <a:rPr sz="3200" b="1" i="1" spc="-250" dirty="0">
                <a:latin typeface="Arial" panose="020B0604020202020204"/>
                <a:cs typeface="Arial" panose="020B0604020202020204"/>
              </a:rPr>
              <a:t>Our </a:t>
            </a:r>
            <a:r>
              <a:rPr sz="3200" b="1" i="1" spc="-200" dirty="0">
                <a:latin typeface="Arial" panose="020B0604020202020204"/>
                <a:cs typeface="Arial" panose="020B0604020202020204"/>
              </a:rPr>
              <a:t>Eternal </a:t>
            </a:r>
            <a:r>
              <a:rPr sz="3200" b="1" i="1" spc="-270" dirty="0">
                <a:latin typeface="Arial" panose="020B0604020202020204"/>
                <a:cs typeface="Arial" panose="020B0604020202020204"/>
              </a:rPr>
              <a:t>Home </a:t>
            </a:r>
            <a:r>
              <a:rPr sz="3200" b="1" i="1" spc="-150" dirty="0">
                <a:latin typeface="Arial" panose="020B0604020202020204"/>
                <a:cs typeface="Arial" panose="020B0604020202020204"/>
              </a:rPr>
              <a:t>In </a:t>
            </a:r>
            <a:r>
              <a:rPr sz="3200" b="1" i="1" spc="-225" dirty="0">
                <a:latin typeface="Arial" panose="020B0604020202020204"/>
                <a:cs typeface="Arial" panose="020B0604020202020204"/>
              </a:rPr>
              <a:t>Heaven </a:t>
            </a:r>
            <a:r>
              <a:rPr sz="3200" b="1" i="1" spc="-85" dirty="0">
                <a:latin typeface="Arial" panose="020B0604020202020204"/>
                <a:cs typeface="Arial" panose="020B0604020202020204"/>
              </a:rPr>
              <a:t>-- </a:t>
            </a:r>
            <a:r>
              <a:rPr sz="3200" b="1" i="1" spc="-285" dirty="0">
                <a:latin typeface="Arial" panose="020B0604020202020204"/>
                <a:cs typeface="Arial" panose="020B0604020202020204"/>
              </a:rPr>
              <a:t>The  </a:t>
            </a:r>
            <a:r>
              <a:rPr sz="3200" b="1" i="1" spc="-235" dirty="0">
                <a:latin typeface="Arial" panose="020B0604020202020204"/>
                <a:cs typeface="Arial" panose="020B0604020202020204"/>
              </a:rPr>
              <a:t>Streets </a:t>
            </a:r>
            <a:r>
              <a:rPr sz="3200" b="1" i="1" spc="-229" dirty="0">
                <a:latin typeface="Arial" panose="020B0604020202020204"/>
                <a:cs typeface="Arial" panose="020B0604020202020204"/>
              </a:rPr>
              <a:t>Are </a:t>
            </a:r>
            <a:r>
              <a:rPr sz="3200" b="1" i="1" spc="-265" dirty="0">
                <a:latin typeface="Arial" panose="020B0604020202020204"/>
                <a:cs typeface="Arial" panose="020B0604020202020204"/>
              </a:rPr>
              <a:t>Paved </a:t>
            </a:r>
            <a:r>
              <a:rPr sz="3200" b="1" i="1" spc="-204" dirty="0">
                <a:latin typeface="Arial" panose="020B0604020202020204"/>
                <a:cs typeface="Arial" panose="020B0604020202020204"/>
              </a:rPr>
              <a:t>Of</a:t>
            </a:r>
            <a:r>
              <a:rPr sz="3200" b="1" i="1" spc="10" dirty="0">
                <a:latin typeface="Arial" panose="020B0604020202020204"/>
                <a:cs typeface="Arial" panose="020B0604020202020204"/>
              </a:rPr>
              <a:t> </a:t>
            </a:r>
            <a:r>
              <a:rPr sz="3200" b="1" i="1" spc="-270" dirty="0">
                <a:latin typeface="Arial" panose="020B0604020202020204"/>
                <a:cs typeface="Arial" panose="020B0604020202020204"/>
              </a:rPr>
              <a:t>Gold</a:t>
            </a:r>
            <a:endParaRPr sz="3200">
              <a:latin typeface="Arial" panose="020B0604020202020204"/>
              <a:cs typeface="Arial" panose="020B0604020202020204"/>
            </a:endParaRPr>
          </a:p>
          <a:p>
            <a:pPr>
              <a:lnSpc>
                <a:spcPct val="100000"/>
              </a:lnSpc>
              <a:spcBef>
                <a:spcPts val="30"/>
              </a:spcBef>
              <a:buFont typeface="Arial" panose="020B0604020202020204"/>
              <a:buChar char="•"/>
            </a:pPr>
            <a:endParaRPr sz="4300" b="1">
              <a:latin typeface="Arial" panose="020B0604020202020204"/>
              <a:cs typeface="Arial" panose="020B0604020202020204"/>
            </a:endParaRPr>
          </a:p>
          <a:p>
            <a:pPr marL="241300" marR="5080" indent="-228600" algn="just">
              <a:lnSpc>
                <a:spcPct val="90000"/>
              </a:lnSpc>
              <a:buFont typeface="Arial" panose="020B0604020202020204"/>
              <a:buChar char="•"/>
              <a:tabLst>
                <a:tab pos="241300" algn="l"/>
              </a:tabLst>
            </a:pPr>
            <a:r>
              <a:rPr sz="3200" b="1" i="1" dirty="0">
                <a:latin typeface="Calibri" panose="020F0502020204030204" charset="0"/>
                <a:cs typeface="Calibri" panose="020F0502020204030204" charset="0"/>
              </a:rPr>
              <a:t>2 Peter 3:13King James Version</a:t>
            </a:r>
            <a:endParaRPr sz="3200" b="1" i="1" dirty="0">
              <a:latin typeface="Calibri" panose="020F0502020204030204" charset="0"/>
              <a:cs typeface="Calibri" panose="020F0502020204030204" charset="0"/>
            </a:endParaRPr>
          </a:p>
          <a:p>
            <a:pPr marL="12700" marR="5080" indent="0" algn="just">
              <a:lnSpc>
                <a:spcPct val="90000"/>
              </a:lnSpc>
              <a:buFont typeface="Arial" panose="020B0604020202020204"/>
              <a:buNone/>
              <a:tabLst>
                <a:tab pos="241300" algn="l"/>
              </a:tabLst>
            </a:pPr>
            <a:r>
              <a:rPr lang="en-US" sz="3200" i="1" dirty="0">
                <a:latin typeface="Calibri" panose="020F0502020204030204" charset="0"/>
                <a:cs typeface="Calibri" panose="020F0502020204030204" charset="0"/>
              </a:rPr>
              <a:t>	</a:t>
            </a:r>
            <a:r>
              <a:rPr sz="3200" i="1" dirty="0">
                <a:latin typeface="Calibri" panose="020F0502020204030204" charset="0"/>
                <a:cs typeface="Calibri" panose="020F0502020204030204" charset="0"/>
              </a:rPr>
              <a:t>13 Nevertheless we, according to his promise, l</a:t>
            </a:r>
            <a:r>
              <a:rPr lang="en-US" sz="3200" i="1" dirty="0">
                <a:latin typeface="Calibri" panose="020F0502020204030204" charset="0"/>
                <a:cs typeface="Calibri" panose="020F0502020204030204" charset="0"/>
              </a:rPr>
              <a:t>	</a:t>
            </a:r>
            <a:r>
              <a:rPr sz="3200" i="1" dirty="0">
                <a:latin typeface="Calibri" panose="020F0502020204030204" charset="0"/>
                <a:cs typeface="Calibri" panose="020F0502020204030204" charset="0"/>
              </a:rPr>
              <a:t>ook for new heavens and a new earth, wherein dwelleth righteousness.</a:t>
            </a:r>
            <a:r>
              <a:rPr sz="3200" i="1" spc="-10" dirty="0">
                <a:latin typeface="Calibri" panose="020F0502020204030204" charset="0"/>
                <a:cs typeface="Calibri" panose="020F0502020204030204" charset="0"/>
              </a:rPr>
              <a:t>.</a:t>
            </a:r>
            <a:endParaRPr sz="3200" i="1" spc="-10" dirty="0">
              <a:latin typeface="Calibri" panose="020F0502020204030204" charset="0"/>
              <a:cs typeface="Calibri" panose="020F0502020204030204" charset="0"/>
            </a:endParaRPr>
          </a:p>
        </p:txBody>
      </p:sp>
      <p:sp>
        <p:nvSpPr>
          <p:cNvPr id="5" name="Text Box 4"/>
          <p:cNvSpPr txBox="1"/>
          <p:nvPr/>
        </p:nvSpPr>
        <p:spPr>
          <a:xfrm>
            <a:off x="996315" y="2286000"/>
            <a:ext cx="10407015" cy="1076325"/>
          </a:xfrm>
          <a:prstGeom prst="rect">
            <a:avLst/>
          </a:prstGeom>
          <a:noFill/>
        </p:spPr>
        <p:txBody>
          <a:bodyPr wrap="square" rtlCol="0" anchor="t">
            <a:spAutoFit/>
          </a:bodyPr>
          <a:p>
            <a:r>
              <a:rPr lang="en-US" sz="3200" b="1"/>
              <a:t>(Revelation 21:21b KJV)</a:t>
            </a:r>
            <a:r>
              <a:rPr lang="en-US" sz="3200"/>
              <a:t> and the street of the city was pure gold, as it were transparent glass.</a:t>
            </a:r>
            <a:endParaRPr 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5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5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4399" y="4647946"/>
            <a:ext cx="9347835" cy="955040"/>
          </a:xfrm>
          <a:prstGeom prst="rect">
            <a:avLst/>
          </a:prstGeom>
        </p:spPr>
        <p:txBody>
          <a:bodyPr vert="horz" wrap="square" lIns="0" tIns="67945" rIns="0" bIns="0" rtlCol="0">
            <a:spAutoFit/>
          </a:bodyPr>
          <a:lstStyle/>
          <a:p>
            <a:pPr marL="241300" marR="5080" indent="-228600">
              <a:lnSpc>
                <a:spcPts val="3460"/>
              </a:lnSpc>
              <a:spcBef>
                <a:spcPts val="535"/>
              </a:spcBef>
              <a:buFont typeface="Arial" panose="020B0604020202020204"/>
              <a:buChar char="•"/>
              <a:tabLst>
                <a:tab pos="241300" algn="l"/>
              </a:tabLst>
            </a:pPr>
            <a:r>
              <a:rPr sz="3200" b="1" i="1" spc="-135" dirty="0">
                <a:latin typeface="Arial" panose="020B0604020202020204"/>
                <a:cs typeface="Arial" panose="020B0604020202020204"/>
              </a:rPr>
              <a:t>Memorial </a:t>
            </a:r>
            <a:r>
              <a:rPr sz="3200" b="1" i="1" spc="-225" dirty="0">
                <a:latin typeface="Arial" panose="020B0604020202020204"/>
                <a:cs typeface="Arial" panose="020B0604020202020204"/>
              </a:rPr>
              <a:t>Day </a:t>
            </a:r>
            <a:r>
              <a:rPr sz="3200" b="1" i="1" spc="-325" dirty="0">
                <a:latin typeface="Arial" panose="020B0604020202020204"/>
                <a:cs typeface="Arial" panose="020B0604020202020204"/>
              </a:rPr>
              <a:t>Does </a:t>
            </a:r>
            <a:r>
              <a:rPr sz="3200" b="1" i="1" spc="-315" dirty="0">
                <a:latin typeface="Arial" panose="020B0604020202020204"/>
                <a:cs typeface="Arial" panose="020B0604020202020204"/>
              </a:rPr>
              <a:t>Reminds </a:t>
            </a:r>
            <a:r>
              <a:rPr lang="en-US" sz="3200" b="1" i="1" spc="-315" dirty="0">
                <a:latin typeface="Arial" panose="020B0604020202020204"/>
                <a:cs typeface="Arial" panose="020B0604020202020204"/>
              </a:rPr>
              <a:t>them </a:t>
            </a:r>
            <a:r>
              <a:rPr sz="3200" b="1" i="1" spc="-204" dirty="0">
                <a:latin typeface="Arial" panose="020B0604020202020204"/>
                <a:cs typeface="Arial" panose="020B0604020202020204"/>
              </a:rPr>
              <a:t>Of </a:t>
            </a:r>
            <a:r>
              <a:rPr sz="3200" b="1" i="1" spc="-285" dirty="0">
                <a:latin typeface="Arial" panose="020B0604020202020204"/>
                <a:cs typeface="Arial" panose="020B0604020202020204"/>
              </a:rPr>
              <a:t>The </a:t>
            </a:r>
            <a:r>
              <a:rPr sz="3200" b="1" i="1" spc="-200" dirty="0">
                <a:latin typeface="Arial" panose="020B0604020202020204"/>
                <a:cs typeface="Arial" panose="020B0604020202020204"/>
              </a:rPr>
              <a:t>Importance </a:t>
            </a:r>
            <a:r>
              <a:rPr sz="3200" b="1" i="1" spc="-204" dirty="0">
                <a:latin typeface="Arial" panose="020B0604020202020204"/>
                <a:cs typeface="Arial" panose="020B0604020202020204"/>
              </a:rPr>
              <a:t>Of  </a:t>
            </a:r>
            <a:r>
              <a:rPr sz="3200" b="1" i="1" spc="-235" dirty="0">
                <a:latin typeface="Arial" panose="020B0604020202020204"/>
                <a:cs typeface="Arial" panose="020B0604020202020204"/>
              </a:rPr>
              <a:t>"Remembering"</a:t>
            </a:r>
            <a:endParaRPr sz="3200">
              <a:latin typeface="Arial" panose="020B0604020202020204"/>
              <a:cs typeface="Arial" panose="020B0604020202020204"/>
            </a:endParaRPr>
          </a:p>
        </p:txBody>
      </p:sp>
      <p:sp>
        <p:nvSpPr>
          <p:cNvPr id="4" name="Text Box 3"/>
          <p:cNvSpPr txBox="1"/>
          <p:nvPr/>
        </p:nvSpPr>
        <p:spPr>
          <a:xfrm>
            <a:off x="762000" y="2057400"/>
            <a:ext cx="10079990" cy="1846580"/>
          </a:xfrm>
          <a:prstGeom prst="rect">
            <a:avLst/>
          </a:prstGeom>
          <a:noFill/>
        </p:spPr>
        <p:txBody>
          <a:bodyPr wrap="square" rtlCol="0" anchor="t">
            <a:spAutoFit/>
          </a:bodyPr>
          <a:p>
            <a:pPr marL="241300" indent="-228600">
              <a:lnSpc>
                <a:spcPct val="100000"/>
              </a:lnSpc>
              <a:spcBef>
                <a:spcPts val="2545"/>
              </a:spcBef>
              <a:buChar char="•"/>
              <a:tabLst>
                <a:tab pos="241300" algn="l"/>
              </a:tabLst>
            </a:pPr>
            <a:r>
              <a:rPr sz="3200" b="1" spc="-125" dirty="0">
                <a:latin typeface="Arial" panose="020B0604020202020204"/>
                <a:cs typeface="Arial" panose="020B0604020202020204"/>
                <a:sym typeface="+mn-ea"/>
              </a:rPr>
              <a:t>Their </a:t>
            </a:r>
            <a:r>
              <a:rPr sz="3200" b="1" spc="-229" dirty="0">
                <a:latin typeface="Arial" panose="020B0604020202020204"/>
                <a:cs typeface="Arial" panose="020B0604020202020204"/>
                <a:sym typeface="+mn-ea"/>
              </a:rPr>
              <a:t>Lives </a:t>
            </a:r>
            <a:r>
              <a:rPr sz="3200" b="1" spc="-185" dirty="0">
                <a:latin typeface="Arial" panose="020B0604020202020204"/>
                <a:cs typeface="Arial" panose="020B0604020202020204"/>
                <a:sym typeface="+mn-ea"/>
              </a:rPr>
              <a:t>Remind </a:t>
            </a:r>
            <a:r>
              <a:rPr lang="en-US" sz="3200" b="1" spc="-185" dirty="0">
                <a:latin typeface="Arial" panose="020B0604020202020204"/>
                <a:cs typeface="Arial" panose="020B0604020202020204"/>
                <a:sym typeface="+mn-ea"/>
              </a:rPr>
              <a:t>them</a:t>
            </a:r>
            <a:r>
              <a:rPr sz="3200" b="1" spc="-300" dirty="0">
                <a:latin typeface="Arial" panose="020B0604020202020204"/>
                <a:cs typeface="Arial" panose="020B0604020202020204"/>
                <a:sym typeface="+mn-ea"/>
              </a:rPr>
              <a:t> </a:t>
            </a:r>
            <a:r>
              <a:rPr sz="3200" b="1" spc="-150" dirty="0">
                <a:latin typeface="Arial" panose="020B0604020202020204"/>
                <a:cs typeface="Arial" panose="020B0604020202020204"/>
                <a:sym typeface="+mn-ea"/>
              </a:rPr>
              <a:t>That </a:t>
            </a:r>
            <a:r>
              <a:rPr sz="3200" b="1" spc="-165" dirty="0">
                <a:latin typeface="Arial" panose="020B0604020202020204"/>
                <a:cs typeface="Arial" panose="020B0604020202020204"/>
                <a:sym typeface="+mn-ea"/>
              </a:rPr>
              <a:t>Freedom </a:t>
            </a:r>
            <a:r>
              <a:rPr sz="3200" b="1" spc="-55" dirty="0">
                <a:latin typeface="Arial" panose="020B0604020202020204"/>
                <a:cs typeface="Arial" panose="020B0604020202020204"/>
                <a:sym typeface="+mn-ea"/>
              </a:rPr>
              <a:t>Isn’t</a:t>
            </a:r>
            <a:r>
              <a:rPr sz="3200" b="1" spc="-30" dirty="0">
                <a:latin typeface="Arial" panose="020B0604020202020204"/>
                <a:cs typeface="Arial" panose="020B0604020202020204"/>
                <a:sym typeface="+mn-ea"/>
              </a:rPr>
              <a:t> </a:t>
            </a:r>
            <a:r>
              <a:rPr sz="3200" b="1" spc="-215" dirty="0">
                <a:latin typeface="Arial" panose="020B0604020202020204"/>
                <a:cs typeface="Arial" panose="020B0604020202020204"/>
                <a:sym typeface="+mn-ea"/>
              </a:rPr>
              <a:t>Free</a:t>
            </a:r>
            <a:endParaRPr sz="3200" b="1" spc="-215" dirty="0">
              <a:latin typeface="Arial" panose="020B0604020202020204"/>
              <a:cs typeface="Arial" panose="020B0604020202020204"/>
            </a:endParaRPr>
          </a:p>
          <a:p>
            <a:pPr marL="241300" indent="-228600">
              <a:lnSpc>
                <a:spcPct val="10000"/>
              </a:lnSpc>
              <a:spcBef>
                <a:spcPts val="2545"/>
              </a:spcBef>
              <a:buChar char="•"/>
              <a:tabLst>
                <a:tab pos="241300" algn="l"/>
              </a:tabLst>
            </a:pPr>
            <a:endParaRPr sz="3200" b="1">
              <a:latin typeface="Arial" panose="020B0604020202020204"/>
              <a:cs typeface="Arial" panose="020B0604020202020204"/>
            </a:endParaRPr>
          </a:p>
          <a:p>
            <a:pPr marL="241300" marR="5080" indent="-228600">
              <a:lnSpc>
                <a:spcPts val="3460"/>
              </a:lnSpc>
              <a:spcBef>
                <a:spcPts val="5"/>
              </a:spcBef>
              <a:buChar char="•"/>
              <a:tabLst>
                <a:tab pos="241300" algn="l"/>
              </a:tabLst>
            </a:pPr>
            <a:r>
              <a:rPr sz="3200" b="1" spc="-200" dirty="0">
                <a:latin typeface="Calibri" panose="020F0502020204030204" charset="0"/>
                <a:cs typeface="Calibri" panose="020F0502020204030204" charset="0"/>
                <a:sym typeface="+mn-ea"/>
              </a:rPr>
              <a:t>Any </a:t>
            </a:r>
            <a:r>
              <a:rPr sz="3200" b="1" spc="-215" dirty="0">
                <a:latin typeface="Calibri" panose="020F0502020204030204" charset="0"/>
                <a:cs typeface="Calibri" panose="020F0502020204030204" charset="0"/>
                <a:sym typeface="+mn-ea"/>
              </a:rPr>
              <a:t>Free </a:t>
            </a:r>
            <a:r>
              <a:rPr sz="3200" b="1" spc="-180" dirty="0">
                <a:latin typeface="Calibri" panose="020F0502020204030204" charset="0"/>
                <a:cs typeface="Calibri" panose="020F0502020204030204" charset="0"/>
                <a:sym typeface="+mn-ea"/>
              </a:rPr>
              <a:t>People </a:t>
            </a:r>
            <a:r>
              <a:rPr sz="3200" b="1" spc="-60" dirty="0">
                <a:latin typeface="Calibri" panose="020F0502020204030204" charset="0"/>
                <a:cs typeface="Calibri" panose="020F0502020204030204" charset="0"/>
                <a:sym typeface="+mn-ea"/>
              </a:rPr>
              <a:t>Must </a:t>
            </a:r>
            <a:r>
              <a:rPr sz="3200" b="1" spc="-290" dirty="0">
                <a:latin typeface="Calibri" panose="020F0502020204030204" charset="0"/>
                <a:cs typeface="Calibri" panose="020F0502020204030204" charset="0"/>
                <a:sym typeface="+mn-ea"/>
              </a:rPr>
              <a:t>Be </a:t>
            </a:r>
            <a:r>
              <a:rPr sz="3200" b="1" spc="-65" dirty="0">
                <a:latin typeface="Calibri" panose="020F0502020204030204" charset="0"/>
                <a:cs typeface="Calibri" panose="020F0502020204030204" charset="0"/>
                <a:sym typeface="+mn-ea"/>
              </a:rPr>
              <a:t>Willing </a:t>
            </a:r>
            <a:r>
              <a:rPr sz="3200" b="1" spc="-390" dirty="0">
                <a:latin typeface="Calibri" panose="020F0502020204030204" charset="0"/>
                <a:cs typeface="Calibri" panose="020F0502020204030204" charset="0"/>
                <a:sym typeface="+mn-ea"/>
              </a:rPr>
              <a:t>To </a:t>
            </a:r>
            <a:r>
              <a:rPr sz="3200" b="1" spc="-160" dirty="0">
                <a:latin typeface="Calibri" panose="020F0502020204030204" charset="0"/>
                <a:cs typeface="Calibri" panose="020F0502020204030204" charset="0"/>
                <a:sym typeface="+mn-ea"/>
              </a:rPr>
              <a:t>Defend </a:t>
            </a:r>
            <a:r>
              <a:rPr sz="3200" b="1" spc="-125" dirty="0">
                <a:latin typeface="Calibri" panose="020F0502020204030204" charset="0"/>
                <a:cs typeface="Calibri" panose="020F0502020204030204" charset="0"/>
                <a:sym typeface="+mn-ea"/>
              </a:rPr>
              <a:t>Their </a:t>
            </a:r>
            <a:r>
              <a:rPr sz="3200" b="1" spc="-165" dirty="0">
                <a:latin typeface="Calibri" panose="020F0502020204030204" charset="0"/>
                <a:cs typeface="Calibri" panose="020F0502020204030204" charset="0"/>
                <a:sym typeface="+mn-ea"/>
              </a:rPr>
              <a:t>Freedom  </a:t>
            </a:r>
            <a:r>
              <a:rPr sz="3200" b="1" spc="-250" dirty="0">
                <a:latin typeface="Calibri" panose="020F0502020204030204" charset="0"/>
                <a:cs typeface="Calibri" panose="020F0502020204030204" charset="0"/>
                <a:sym typeface="+mn-ea"/>
              </a:rPr>
              <a:t>Because </a:t>
            </a:r>
            <a:r>
              <a:rPr sz="3200" b="1" spc="-175" dirty="0">
                <a:latin typeface="Calibri" panose="020F0502020204030204" charset="0"/>
                <a:cs typeface="Calibri" panose="020F0502020204030204" charset="0"/>
                <a:sym typeface="+mn-ea"/>
              </a:rPr>
              <a:t>There </a:t>
            </a:r>
            <a:r>
              <a:rPr sz="3200" b="1" spc="-155" dirty="0">
                <a:latin typeface="Calibri" panose="020F0502020204030204" charset="0"/>
                <a:cs typeface="Calibri" panose="020F0502020204030204" charset="0"/>
                <a:sym typeface="+mn-ea"/>
              </a:rPr>
              <a:t>Are </a:t>
            </a:r>
            <a:r>
              <a:rPr sz="3200" b="1" spc="-195" dirty="0">
                <a:latin typeface="Calibri" panose="020F0502020204030204" charset="0"/>
                <a:cs typeface="Calibri" panose="020F0502020204030204" charset="0"/>
                <a:sym typeface="+mn-ea"/>
              </a:rPr>
              <a:t>Always </a:t>
            </a:r>
            <a:r>
              <a:rPr sz="3200" b="1" spc="-120" dirty="0">
                <a:latin typeface="Calibri" panose="020F0502020204030204" charset="0"/>
                <a:cs typeface="Calibri" panose="020F0502020204030204" charset="0"/>
                <a:sym typeface="+mn-ea"/>
              </a:rPr>
              <a:t>Many Who Want </a:t>
            </a:r>
            <a:r>
              <a:rPr sz="3200" b="1" spc="-395" dirty="0">
                <a:latin typeface="Calibri" panose="020F0502020204030204" charset="0"/>
                <a:cs typeface="Calibri" panose="020F0502020204030204" charset="0"/>
                <a:sym typeface="+mn-ea"/>
              </a:rPr>
              <a:t>To </a:t>
            </a:r>
            <a:r>
              <a:rPr sz="3200" b="1" spc="-335" dirty="0">
                <a:latin typeface="Calibri" panose="020F0502020204030204" charset="0"/>
                <a:cs typeface="Calibri" panose="020F0502020204030204" charset="0"/>
                <a:sym typeface="+mn-ea"/>
              </a:rPr>
              <a:t>Take </a:t>
            </a:r>
            <a:r>
              <a:rPr sz="3200" b="1" spc="50" dirty="0">
                <a:latin typeface="Calibri" panose="020F0502020204030204" charset="0"/>
                <a:cs typeface="Calibri" panose="020F0502020204030204" charset="0"/>
                <a:sym typeface="+mn-ea"/>
              </a:rPr>
              <a:t>It</a:t>
            </a:r>
            <a:r>
              <a:rPr sz="3200" b="1" spc="-340" dirty="0">
                <a:latin typeface="Calibri" panose="020F0502020204030204" charset="0"/>
                <a:cs typeface="Calibri" panose="020F0502020204030204" charset="0"/>
                <a:sym typeface="+mn-ea"/>
              </a:rPr>
              <a:t> </a:t>
            </a:r>
            <a:r>
              <a:rPr sz="3200" b="1" spc="-204" dirty="0">
                <a:latin typeface="Calibri" panose="020F0502020204030204" charset="0"/>
                <a:cs typeface="Calibri" panose="020F0502020204030204" charset="0"/>
                <a:sym typeface="+mn-ea"/>
              </a:rPr>
              <a:t>Away</a:t>
            </a:r>
            <a:endParaRPr lang="en-US" sz="3200" b="1" spc="-204" dirty="0">
              <a:latin typeface="Calibri" panose="020F0502020204030204" charset="0"/>
              <a:cs typeface="Calibri" panose="020F0502020204030204" charset="0"/>
              <a:sym typeface="+mn-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459740" y="1707217"/>
            <a:ext cx="9942830" cy="3987800"/>
          </a:xfrm>
          <a:prstGeom prst="rect">
            <a:avLst/>
          </a:prstGeom>
        </p:spPr>
        <p:txBody>
          <a:bodyPr vert="horz" wrap="square" lIns="0" tIns="90170" rIns="0" bIns="0" rtlCol="0">
            <a:spAutoFit/>
          </a:bodyPr>
          <a:lstStyle/>
          <a:p>
            <a:pPr marL="241300" indent="-228600">
              <a:lnSpc>
                <a:spcPct val="100000"/>
              </a:lnSpc>
              <a:spcBef>
                <a:spcPts val="710"/>
              </a:spcBef>
              <a:buFont typeface="Arial" panose="020B0604020202020204"/>
              <a:buChar char="•"/>
              <a:tabLst>
                <a:tab pos="241300" algn="l"/>
              </a:tabLst>
            </a:pPr>
            <a:r>
              <a:rPr sz="3200" b="1" i="1" spc="5" dirty="0">
                <a:latin typeface="Arial" panose="020B0604020202020204"/>
                <a:cs typeface="Arial" panose="020B0604020202020204"/>
              </a:rPr>
              <a:t>It </a:t>
            </a:r>
            <a:r>
              <a:rPr sz="3200" b="1" i="1" spc="-280" dirty="0">
                <a:latin typeface="Arial" panose="020B0604020202020204"/>
                <a:cs typeface="Arial" panose="020B0604020202020204"/>
              </a:rPr>
              <a:t>Is </a:t>
            </a:r>
            <a:r>
              <a:rPr sz="3200" b="1" i="1" spc="-204" dirty="0">
                <a:latin typeface="Arial" panose="020B0604020202020204"/>
                <a:cs typeface="Arial" panose="020B0604020202020204"/>
              </a:rPr>
              <a:t>Unlike </a:t>
            </a:r>
            <a:r>
              <a:rPr sz="3200" b="1" i="1" spc="-225" dirty="0">
                <a:latin typeface="Arial" panose="020B0604020202020204"/>
                <a:cs typeface="Arial" panose="020B0604020202020204"/>
              </a:rPr>
              <a:t>Anything We </a:t>
            </a:r>
            <a:r>
              <a:rPr sz="3200" b="1" i="1" spc="-220" dirty="0">
                <a:latin typeface="Arial" panose="020B0604020202020204"/>
                <a:cs typeface="Arial" panose="020B0604020202020204"/>
              </a:rPr>
              <a:t>Have </a:t>
            </a:r>
            <a:r>
              <a:rPr sz="3200" b="1" i="1" spc="-320" dirty="0">
                <a:latin typeface="Arial" panose="020B0604020202020204"/>
                <a:cs typeface="Arial" panose="020B0604020202020204"/>
              </a:rPr>
              <a:t>Ever </a:t>
            </a:r>
            <a:r>
              <a:rPr sz="3200" b="1" i="1" spc="-300" dirty="0">
                <a:latin typeface="Arial" panose="020B0604020202020204"/>
                <a:cs typeface="Arial" panose="020B0604020202020204"/>
              </a:rPr>
              <a:t>Known </a:t>
            </a:r>
            <a:r>
              <a:rPr sz="3200" b="1" i="1" spc="-235" dirty="0">
                <a:latin typeface="Arial" panose="020B0604020202020204"/>
                <a:cs typeface="Arial" panose="020B0604020202020204"/>
              </a:rPr>
              <a:t>Or</a:t>
            </a:r>
            <a:r>
              <a:rPr sz="3200" b="1" i="1" spc="175" dirty="0">
                <a:latin typeface="Arial" panose="020B0604020202020204"/>
                <a:cs typeface="Arial" panose="020B0604020202020204"/>
              </a:rPr>
              <a:t> </a:t>
            </a:r>
            <a:r>
              <a:rPr sz="3200" b="1" i="1" spc="-280" dirty="0">
                <a:latin typeface="Arial" panose="020B0604020202020204"/>
                <a:cs typeface="Arial" panose="020B0604020202020204"/>
              </a:rPr>
              <a:t>Experienced</a:t>
            </a:r>
            <a:endParaRPr sz="3200">
              <a:latin typeface="Arial" panose="020B0604020202020204"/>
              <a:cs typeface="Arial" panose="020B0604020202020204"/>
            </a:endParaRPr>
          </a:p>
          <a:p>
            <a:pPr marL="241300" indent="-228600">
              <a:lnSpc>
                <a:spcPct val="100000"/>
              </a:lnSpc>
              <a:spcBef>
                <a:spcPts val="615"/>
              </a:spcBef>
              <a:buChar char="•"/>
              <a:tabLst>
                <a:tab pos="241300" algn="l"/>
              </a:tabLst>
            </a:pPr>
            <a:r>
              <a:rPr sz="3200" spc="-155" dirty="0">
                <a:latin typeface="Arial" panose="020B0604020202020204"/>
                <a:cs typeface="Arial" panose="020B0604020202020204"/>
              </a:rPr>
              <a:t>New </a:t>
            </a:r>
            <a:r>
              <a:rPr sz="3200" spc="-90" dirty="0">
                <a:latin typeface="Arial" panose="020B0604020202020204"/>
                <a:cs typeface="Arial" panose="020B0604020202020204"/>
              </a:rPr>
              <a:t>In Quality </a:t>
            </a:r>
            <a:r>
              <a:rPr sz="3200" spc="50" dirty="0">
                <a:latin typeface="Arial" panose="020B0604020202020204"/>
                <a:cs typeface="Arial" panose="020B0604020202020204"/>
              </a:rPr>
              <a:t>&amp; </a:t>
            </a:r>
            <a:r>
              <a:rPr sz="3200" spc="-130" dirty="0">
                <a:latin typeface="Arial" panose="020B0604020202020204"/>
                <a:cs typeface="Arial" panose="020B0604020202020204"/>
              </a:rPr>
              <a:t>Superior </a:t>
            </a:r>
            <a:r>
              <a:rPr sz="3200" spc="-90" dirty="0">
                <a:latin typeface="Arial" panose="020B0604020202020204"/>
                <a:cs typeface="Arial" panose="020B0604020202020204"/>
              </a:rPr>
              <a:t>In</a:t>
            </a:r>
            <a:r>
              <a:rPr sz="3200" spc="-615" dirty="0">
                <a:latin typeface="Arial" panose="020B0604020202020204"/>
                <a:cs typeface="Arial" panose="020B0604020202020204"/>
              </a:rPr>
              <a:t> </a:t>
            </a:r>
            <a:r>
              <a:rPr sz="3200" spc="-165" dirty="0">
                <a:latin typeface="Arial" panose="020B0604020202020204"/>
                <a:cs typeface="Arial" panose="020B0604020202020204"/>
              </a:rPr>
              <a:t>Character</a:t>
            </a:r>
            <a:endParaRPr sz="3200">
              <a:latin typeface="Arial" panose="020B0604020202020204"/>
              <a:cs typeface="Arial" panose="020B0604020202020204"/>
            </a:endParaRPr>
          </a:p>
          <a:p>
            <a:pPr marL="241300" indent="-228600">
              <a:lnSpc>
                <a:spcPct val="100000"/>
              </a:lnSpc>
              <a:spcBef>
                <a:spcPts val="610"/>
              </a:spcBef>
              <a:buChar char="•"/>
              <a:tabLst>
                <a:tab pos="241300" algn="l"/>
              </a:tabLst>
            </a:pPr>
            <a:r>
              <a:rPr sz="3200" spc="-229" dirty="0">
                <a:latin typeface="Arial" panose="020B0604020202020204"/>
                <a:cs typeface="Arial" panose="020B0604020202020204"/>
              </a:rPr>
              <a:t>The </a:t>
            </a:r>
            <a:r>
              <a:rPr sz="3200" spc="-150" dirty="0">
                <a:latin typeface="Arial" panose="020B0604020202020204"/>
                <a:cs typeface="Arial" panose="020B0604020202020204"/>
              </a:rPr>
              <a:t>Old </a:t>
            </a:r>
            <a:r>
              <a:rPr sz="3200" spc="-210" dirty="0">
                <a:latin typeface="Arial" panose="020B0604020202020204"/>
                <a:cs typeface="Arial" panose="020B0604020202020204"/>
              </a:rPr>
              <a:t>Replaced </a:t>
            </a:r>
            <a:r>
              <a:rPr sz="3200" spc="-295" dirty="0">
                <a:latin typeface="Arial" panose="020B0604020202020204"/>
                <a:cs typeface="Arial" panose="020B0604020202020204"/>
              </a:rPr>
              <a:t>By </a:t>
            </a:r>
            <a:r>
              <a:rPr sz="3200" spc="-150" dirty="0">
                <a:latin typeface="Arial" panose="020B0604020202020204"/>
                <a:cs typeface="Arial" panose="020B0604020202020204"/>
              </a:rPr>
              <a:t>Something </a:t>
            </a:r>
            <a:r>
              <a:rPr sz="3200" spc="-95" dirty="0">
                <a:latin typeface="Arial" panose="020B0604020202020204"/>
                <a:cs typeface="Arial" panose="020B0604020202020204"/>
              </a:rPr>
              <a:t>Much</a:t>
            </a:r>
            <a:r>
              <a:rPr sz="3200" spc="35" dirty="0">
                <a:latin typeface="Arial" panose="020B0604020202020204"/>
                <a:cs typeface="Arial" panose="020B0604020202020204"/>
              </a:rPr>
              <a:t> </a:t>
            </a:r>
            <a:r>
              <a:rPr sz="3200" spc="-80" dirty="0">
                <a:latin typeface="Arial" panose="020B0604020202020204"/>
                <a:cs typeface="Arial" panose="020B0604020202020204"/>
              </a:rPr>
              <a:t>Better</a:t>
            </a:r>
            <a:endParaRPr sz="3200">
              <a:latin typeface="Arial" panose="020B0604020202020204"/>
              <a:cs typeface="Arial" panose="020B0604020202020204"/>
            </a:endParaRPr>
          </a:p>
          <a:p>
            <a:pPr marL="241300" indent="-228600">
              <a:lnSpc>
                <a:spcPct val="100000"/>
              </a:lnSpc>
              <a:spcBef>
                <a:spcPts val="630"/>
              </a:spcBef>
              <a:buChar char="•"/>
              <a:tabLst>
                <a:tab pos="241300" algn="l"/>
              </a:tabLst>
            </a:pPr>
            <a:r>
              <a:rPr sz="3200" spc="-175" dirty="0">
                <a:latin typeface="Arial" panose="020B0604020202020204"/>
                <a:cs typeface="Arial" panose="020B0604020202020204"/>
              </a:rPr>
              <a:t>There </a:t>
            </a:r>
            <a:r>
              <a:rPr sz="3200" spc="-25" dirty="0">
                <a:latin typeface="Arial" panose="020B0604020202020204"/>
                <a:cs typeface="Arial" panose="020B0604020202020204"/>
              </a:rPr>
              <a:t>Will </a:t>
            </a:r>
            <a:r>
              <a:rPr sz="3200" spc="-290" dirty="0">
                <a:latin typeface="Arial" panose="020B0604020202020204"/>
                <a:cs typeface="Arial" panose="020B0604020202020204"/>
              </a:rPr>
              <a:t>Be </a:t>
            </a:r>
            <a:r>
              <a:rPr sz="3200" spc="-280" dirty="0">
                <a:latin typeface="Arial" panose="020B0604020202020204"/>
                <a:cs typeface="Arial" panose="020B0604020202020204"/>
              </a:rPr>
              <a:t>A </a:t>
            </a:r>
            <a:r>
              <a:rPr sz="3200" spc="-160" dirty="0">
                <a:latin typeface="Arial" panose="020B0604020202020204"/>
                <a:cs typeface="Arial" panose="020B0604020202020204"/>
              </a:rPr>
              <a:t>New</a:t>
            </a:r>
            <a:r>
              <a:rPr sz="3200" spc="-130" dirty="0">
                <a:latin typeface="Arial" panose="020B0604020202020204"/>
                <a:cs typeface="Arial" panose="020B0604020202020204"/>
              </a:rPr>
              <a:t> </a:t>
            </a:r>
            <a:r>
              <a:rPr sz="3200" spc="-114" dirty="0">
                <a:latin typeface="Arial" panose="020B0604020202020204"/>
                <a:cs typeface="Arial" panose="020B0604020202020204"/>
              </a:rPr>
              <a:t>Perfection</a:t>
            </a:r>
            <a:endParaRPr sz="3200">
              <a:latin typeface="Arial" panose="020B0604020202020204"/>
              <a:cs typeface="Arial" panose="020B0604020202020204"/>
            </a:endParaRPr>
          </a:p>
          <a:p>
            <a:pPr marL="241300" indent="-228600">
              <a:lnSpc>
                <a:spcPct val="100000"/>
              </a:lnSpc>
              <a:spcBef>
                <a:spcPts val="610"/>
              </a:spcBef>
              <a:buChar char="•"/>
              <a:tabLst>
                <a:tab pos="241300" algn="l"/>
              </a:tabLst>
            </a:pPr>
            <a:r>
              <a:rPr sz="3200" spc="-155" dirty="0">
                <a:latin typeface="Arial" panose="020B0604020202020204"/>
                <a:cs typeface="Arial" panose="020B0604020202020204"/>
              </a:rPr>
              <a:t>New</a:t>
            </a:r>
            <a:r>
              <a:rPr sz="3200" spc="-195" dirty="0">
                <a:latin typeface="Arial" panose="020B0604020202020204"/>
                <a:cs typeface="Arial" panose="020B0604020202020204"/>
              </a:rPr>
              <a:t> </a:t>
            </a:r>
            <a:r>
              <a:rPr sz="3200" spc="-285" dirty="0">
                <a:latin typeface="Arial" panose="020B0604020202020204"/>
                <a:cs typeface="Arial" panose="020B0604020202020204"/>
              </a:rPr>
              <a:t>Peace</a:t>
            </a:r>
            <a:endParaRPr sz="3200">
              <a:latin typeface="Arial" panose="020B0604020202020204"/>
              <a:cs typeface="Arial" panose="020B0604020202020204"/>
            </a:endParaRPr>
          </a:p>
          <a:p>
            <a:pPr marL="241300" indent="-228600">
              <a:lnSpc>
                <a:spcPct val="100000"/>
              </a:lnSpc>
              <a:spcBef>
                <a:spcPts val="615"/>
              </a:spcBef>
              <a:buChar char="•"/>
              <a:tabLst>
                <a:tab pos="241300" algn="l"/>
              </a:tabLst>
            </a:pPr>
            <a:r>
              <a:rPr sz="3200" spc="-155" dirty="0">
                <a:latin typeface="Arial" panose="020B0604020202020204"/>
                <a:cs typeface="Arial" panose="020B0604020202020204"/>
              </a:rPr>
              <a:t>New</a:t>
            </a:r>
            <a:r>
              <a:rPr sz="3200" spc="-200" dirty="0">
                <a:latin typeface="Arial" panose="020B0604020202020204"/>
                <a:cs typeface="Arial" panose="020B0604020202020204"/>
              </a:rPr>
              <a:t> </a:t>
            </a:r>
            <a:r>
              <a:rPr sz="3200" spc="-185" dirty="0">
                <a:latin typeface="Arial" panose="020B0604020202020204"/>
                <a:cs typeface="Arial" panose="020B0604020202020204"/>
              </a:rPr>
              <a:t>Bodies</a:t>
            </a:r>
            <a:endParaRPr sz="3200">
              <a:latin typeface="Arial" panose="020B0604020202020204"/>
              <a:cs typeface="Arial" panose="020B0604020202020204"/>
            </a:endParaRPr>
          </a:p>
          <a:p>
            <a:pPr marL="241300" indent="-228600">
              <a:lnSpc>
                <a:spcPct val="100000"/>
              </a:lnSpc>
              <a:spcBef>
                <a:spcPts val="625"/>
              </a:spcBef>
              <a:buChar char="•"/>
              <a:tabLst>
                <a:tab pos="241300" algn="l"/>
              </a:tabLst>
            </a:pPr>
            <a:r>
              <a:rPr sz="3200" spc="-155" dirty="0">
                <a:latin typeface="Arial" panose="020B0604020202020204"/>
                <a:cs typeface="Arial" panose="020B0604020202020204"/>
              </a:rPr>
              <a:t>New</a:t>
            </a:r>
            <a:r>
              <a:rPr sz="3200" spc="-195" dirty="0">
                <a:latin typeface="Arial" panose="020B0604020202020204"/>
                <a:cs typeface="Arial" panose="020B0604020202020204"/>
              </a:rPr>
              <a:t> </a:t>
            </a:r>
            <a:r>
              <a:rPr sz="3200" spc="-135" dirty="0">
                <a:latin typeface="Arial" panose="020B0604020202020204"/>
                <a:cs typeface="Arial" panose="020B0604020202020204"/>
              </a:rPr>
              <a:t>Atmosphere</a:t>
            </a:r>
            <a:endParaRPr sz="3200">
              <a:latin typeface="Arial" panose="020B0604020202020204"/>
              <a:cs typeface="Arial" panose="020B0604020202020204"/>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29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29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383540" y="1718817"/>
            <a:ext cx="11092180" cy="4928870"/>
          </a:xfrm>
          <a:prstGeom prst="rect">
            <a:avLst/>
          </a:prstGeom>
        </p:spPr>
        <p:txBody>
          <a:bodyPr vert="horz" wrap="square" lIns="0" tIns="12700" rIns="0" bIns="0" rtlCol="0">
            <a:spAutoFit/>
          </a:bodyPr>
          <a:lstStyle/>
          <a:p>
            <a:pPr marL="241300" indent="-228600">
              <a:lnSpc>
                <a:spcPct val="100000"/>
              </a:lnSpc>
              <a:spcBef>
                <a:spcPts val="100"/>
              </a:spcBef>
              <a:buFont typeface="Arial" panose="020B0604020202020204"/>
              <a:buChar char="•"/>
              <a:tabLst>
                <a:tab pos="241300" algn="l"/>
                <a:tab pos="5236210" algn="l"/>
              </a:tabLst>
            </a:pPr>
            <a:r>
              <a:rPr sz="3000" b="1" i="1" spc="-235" dirty="0">
                <a:latin typeface="Arial" panose="020B0604020202020204"/>
                <a:cs typeface="Arial" panose="020B0604020202020204"/>
              </a:rPr>
              <a:t>Our </a:t>
            </a:r>
            <a:r>
              <a:rPr sz="3000" b="1" i="1" spc="-240" dirty="0">
                <a:latin typeface="Arial" panose="020B0604020202020204"/>
                <a:cs typeface="Arial" panose="020B0604020202020204"/>
              </a:rPr>
              <a:t>Worship </a:t>
            </a:r>
            <a:r>
              <a:rPr sz="3000" b="1" i="1" spc="-105" dirty="0">
                <a:latin typeface="Arial" panose="020B0604020202020204"/>
                <a:cs typeface="Arial" panose="020B0604020202020204"/>
              </a:rPr>
              <a:t>Will</a:t>
            </a:r>
            <a:r>
              <a:rPr sz="3000" b="1" i="1" spc="5" dirty="0">
                <a:latin typeface="Arial" panose="020B0604020202020204"/>
                <a:cs typeface="Arial" panose="020B0604020202020204"/>
              </a:rPr>
              <a:t> </a:t>
            </a:r>
            <a:r>
              <a:rPr sz="3000" b="1" i="1" spc="-340" dirty="0">
                <a:latin typeface="Arial" panose="020B0604020202020204"/>
                <a:cs typeface="Arial" panose="020B0604020202020204"/>
              </a:rPr>
              <a:t>Be</a:t>
            </a:r>
            <a:r>
              <a:rPr sz="3000" b="1" i="1" spc="-145" dirty="0">
                <a:latin typeface="Arial" panose="020B0604020202020204"/>
                <a:cs typeface="Arial" panose="020B0604020202020204"/>
              </a:rPr>
              <a:t> </a:t>
            </a:r>
            <a:r>
              <a:rPr sz="3000" b="1" i="1" spc="-204" dirty="0">
                <a:latin typeface="Arial" panose="020B0604020202020204"/>
                <a:cs typeface="Arial" panose="020B0604020202020204"/>
              </a:rPr>
              <a:t>Heavenly.	</a:t>
            </a:r>
            <a:r>
              <a:rPr sz="3000" b="1" i="1" spc="-180" dirty="0">
                <a:latin typeface="Arial" panose="020B0604020202020204"/>
                <a:cs typeface="Arial" panose="020B0604020202020204"/>
              </a:rPr>
              <a:t>Powerful,</a:t>
            </a:r>
            <a:r>
              <a:rPr sz="3000" b="1" i="1" spc="-160" dirty="0">
                <a:latin typeface="Arial" panose="020B0604020202020204"/>
                <a:cs typeface="Arial" panose="020B0604020202020204"/>
              </a:rPr>
              <a:t> </a:t>
            </a:r>
            <a:r>
              <a:rPr sz="3000" b="1" i="1" spc="-235" dirty="0">
                <a:latin typeface="Arial" panose="020B0604020202020204"/>
                <a:cs typeface="Arial" panose="020B0604020202020204"/>
              </a:rPr>
              <a:t>Energetic</a:t>
            </a:r>
            <a:endParaRPr sz="3000">
              <a:latin typeface="Arial" panose="020B0604020202020204"/>
              <a:cs typeface="Arial" panose="020B0604020202020204"/>
            </a:endParaRPr>
          </a:p>
          <a:p>
            <a:pPr>
              <a:lnSpc>
                <a:spcPct val="100000"/>
              </a:lnSpc>
              <a:spcBef>
                <a:spcPts val="40"/>
              </a:spcBef>
              <a:buChar char="•"/>
            </a:pPr>
            <a:endParaRPr sz="3450">
              <a:latin typeface="Arial" panose="020B0604020202020204"/>
              <a:cs typeface="Arial" panose="020B0604020202020204"/>
            </a:endParaRPr>
          </a:p>
          <a:p>
            <a:pPr marL="241300" marR="537210" indent="-228600">
              <a:lnSpc>
                <a:spcPct val="70000"/>
              </a:lnSpc>
              <a:buFont typeface="Arial" panose="020B0604020202020204"/>
              <a:buChar char="•"/>
              <a:tabLst>
                <a:tab pos="241300" algn="l"/>
                <a:tab pos="4159885" algn="l"/>
              </a:tabLst>
            </a:pPr>
            <a:r>
              <a:rPr sz="3000" b="1" i="1" spc="-300" dirty="0">
                <a:latin typeface="Arial" panose="020B0604020202020204"/>
                <a:cs typeface="Arial" panose="020B0604020202020204"/>
              </a:rPr>
              <a:t>This</a:t>
            </a:r>
            <a:r>
              <a:rPr sz="3000" b="1" i="1" spc="-155" dirty="0">
                <a:latin typeface="Arial" panose="020B0604020202020204"/>
                <a:cs typeface="Arial" panose="020B0604020202020204"/>
              </a:rPr>
              <a:t> </a:t>
            </a:r>
            <a:r>
              <a:rPr sz="3000" b="1" i="1" spc="-130" dirty="0">
                <a:latin typeface="Arial" panose="020B0604020202020204"/>
                <a:cs typeface="Arial" panose="020B0604020202020204"/>
              </a:rPr>
              <a:t>Materialistic</a:t>
            </a:r>
            <a:r>
              <a:rPr sz="3000" b="1" i="1" spc="-150" dirty="0">
                <a:latin typeface="Arial" panose="020B0604020202020204"/>
                <a:cs typeface="Arial" panose="020B0604020202020204"/>
              </a:rPr>
              <a:t> </a:t>
            </a:r>
            <a:r>
              <a:rPr sz="3000" b="1" i="1" spc="-204" dirty="0">
                <a:latin typeface="Arial" panose="020B0604020202020204"/>
                <a:cs typeface="Arial" panose="020B0604020202020204"/>
              </a:rPr>
              <a:t>Fallen	</a:t>
            </a:r>
            <a:r>
              <a:rPr sz="3000" b="1" i="1" spc="-190" dirty="0">
                <a:latin typeface="Arial" panose="020B0604020202020204"/>
                <a:cs typeface="Arial" panose="020B0604020202020204"/>
              </a:rPr>
              <a:t>World </a:t>
            </a:r>
            <a:r>
              <a:rPr sz="3000" b="1" i="1" spc="-105" dirty="0">
                <a:latin typeface="Arial" panose="020B0604020202020204"/>
                <a:cs typeface="Arial" panose="020B0604020202020204"/>
              </a:rPr>
              <a:t>Will </a:t>
            </a:r>
            <a:r>
              <a:rPr sz="3000" b="1" i="1" spc="-340" dirty="0">
                <a:latin typeface="Arial" panose="020B0604020202020204"/>
                <a:cs typeface="Arial" panose="020B0604020202020204"/>
              </a:rPr>
              <a:t>Be </a:t>
            </a:r>
            <a:r>
              <a:rPr sz="3000" b="1" i="1" spc="-265" dirty="0">
                <a:latin typeface="Arial" panose="020B0604020202020204"/>
                <a:cs typeface="Arial" panose="020B0604020202020204"/>
              </a:rPr>
              <a:t>Replaced </a:t>
            </a:r>
            <a:r>
              <a:rPr sz="3000" b="1" i="1" spc="-395" dirty="0">
                <a:latin typeface="Arial" panose="020B0604020202020204"/>
                <a:cs typeface="Arial" panose="020B0604020202020204"/>
              </a:rPr>
              <a:t>By </a:t>
            </a:r>
            <a:r>
              <a:rPr sz="3000" b="1" i="1" spc="-165" dirty="0">
                <a:latin typeface="Arial" panose="020B0604020202020204"/>
                <a:cs typeface="Arial" panose="020B0604020202020204"/>
              </a:rPr>
              <a:t>That </a:t>
            </a:r>
            <a:r>
              <a:rPr sz="3000" b="1" i="1" spc="-235" dirty="0">
                <a:latin typeface="Arial" panose="020B0604020202020204"/>
                <a:cs typeface="Arial" panose="020B0604020202020204"/>
              </a:rPr>
              <a:t>Which </a:t>
            </a:r>
            <a:r>
              <a:rPr sz="3000" b="1" i="1" spc="-260" dirty="0">
                <a:latin typeface="Arial" panose="020B0604020202020204"/>
                <a:cs typeface="Arial" panose="020B0604020202020204"/>
              </a:rPr>
              <a:t>Is  </a:t>
            </a:r>
            <a:r>
              <a:rPr sz="3000" b="1" i="1" spc="-135" dirty="0">
                <a:latin typeface="Arial" panose="020B0604020202020204"/>
                <a:cs typeface="Arial" panose="020B0604020202020204"/>
              </a:rPr>
              <a:t>Infinitely </a:t>
            </a:r>
            <a:r>
              <a:rPr sz="3000" b="1" i="1" spc="-165" dirty="0">
                <a:latin typeface="Arial" panose="020B0604020202020204"/>
                <a:cs typeface="Arial" panose="020B0604020202020204"/>
              </a:rPr>
              <a:t>Better </a:t>
            </a:r>
            <a:r>
              <a:rPr sz="3000" b="1" i="1" spc="-250" dirty="0">
                <a:latin typeface="Arial" panose="020B0604020202020204"/>
                <a:cs typeface="Arial" panose="020B0604020202020204"/>
              </a:rPr>
              <a:t>Designed</a:t>
            </a:r>
            <a:r>
              <a:rPr lang="en-US" sz="3000" b="1" i="1" spc="-250" dirty="0">
                <a:latin typeface="Arial" panose="020B0604020202020204"/>
                <a:cs typeface="Arial" panose="020B0604020202020204"/>
              </a:rPr>
              <a:t>, Eternal</a:t>
            </a:r>
            <a:r>
              <a:rPr sz="3000" b="1" i="1" spc="-250" dirty="0">
                <a:latin typeface="Arial" panose="020B0604020202020204"/>
                <a:cs typeface="Arial" panose="020B0604020202020204"/>
              </a:rPr>
              <a:t> </a:t>
            </a:r>
            <a:r>
              <a:rPr sz="3000" b="1" i="1" spc="-290" dirty="0">
                <a:latin typeface="Arial" panose="020B0604020202020204"/>
                <a:cs typeface="Arial" panose="020B0604020202020204"/>
              </a:rPr>
              <a:t>And </a:t>
            </a:r>
            <a:r>
              <a:rPr sz="3000" b="1" i="1" spc="-110" dirty="0">
                <a:latin typeface="Arial" panose="020B0604020202020204"/>
                <a:cs typeface="Arial" panose="020B0604020202020204"/>
              </a:rPr>
              <a:t>Made </a:t>
            </a:r>
            <a:r>
              <a:rPr sz="3000" b="1" i="1" spc="-390" dirty="0">
                <a:latin typeface="Arial" panose="020B0604020202020204"/>
                <a:cs typeface="Arial" panose="020B0604020202020204"/>
              </a:rPr>
              <a:t>By </a:t>
            </a:r>
            <a:r>
              <a:rPr sz="3000" b="1" i="1" spc="-270" dirty="0">
                <a:latin typeface="Arial" panose="020B0604020202020204"/>
                <a:cs typeface="Arial" panose="020B0604020202020204"/>
              </a:rPr>
              <a:t>The</a:t>
            </a:r>
            <a:r>
              <a:rPr sz="3000" b="1" i="1" spc="-210" dirty="0">
                <a:latin typeface="Arial" panose="020B0604020202020204"/>
                <a:cs typeface="Arial" panose="020B0604020202020204"/>
              </a:rPr>
              <a:t> </a:t>
            </a:r>
            <a:r>
              <a:rPr sz="3000" b="1" i="1" spc="-300" dirty="0">
                <a:latin typeface="Arial" panose="020B0604020202020204"/>
                <a:cs typeface="Arial" panose="020B0604020202020204"/>
              </a:rPr>
              <a:t>Lord</a:t>
            </a:r>
            <a:endParaRPr sz="3000">
              <a:latin typeface="Arial" panose="020B0604020202020204"/>
              <a:cs typeface="Arial" panose="020B0604020202020204"/>
            </a:endParaRPr>
          </a:p>
          <a:p>
            <a:pPr>
              <a:lnSpc>
                <a:spcPct val="100000"/>
              </a:lnSpc>
              <a:spcBef>
                <a:spcPts val="50"/>
              </a:spcBef>
              <a:buChar char="•"/>
            </a:pPr>
            <a:endParaRPr sz="3450">
              <a:latin typeface="Arial" panose="020B0604020202020204"/>
              <a:cs typeface="Arial" panose="020B0604020202020204"/>
            </a:endParaRPr>
          </a:p>
          <a:p>
            <a:pPr marL="241300" marR="161290" indent="-228600" algn="just">
              <a:lnSpc>
                <a:spcPct val="70000"/>
              </a:lnSpc>
              <a:spcBef>
                <a:spcPts val="5"/>
              </a:spcBef>
              <a:buFont typeface="Arial" panose="020B0604020202020204"/>
              <a:buChar char="•"/>
              <a:tabLst>
                <a:tab pos="241300" algn="l"/>
              </a:tabLst>
            </a:pPr>
            <a:r>
              <a:rPr sz="2800" i="1" spc="-5" dirty="0">
                <a:latin typeface="Calibri" panose="020F0502020204030204" charset="0"/>
                <a:cs typeface="Calibri" panose="020F0502020204030204" charset="0"/>
              </a:rPr>
              <a:t>There </a:t>
            </a:r>
            <a:r>
              <a:rPr sz="2800" i="1" spc="-10" dirty="0">
                <a:latin typeface="Calibri" panose="020F0502020204030204" charset="0"/>
                <a:cs typeface="Calibri" panose="020F0502020204030204" charset="0"/>
              </a:rPr>
              <a:t>will </a:t>
            </a:r>
            <a:r>
              <a:rPr sz="2800" i="1" spc="-5" dirty="0">
                <a:latin typeface="Calibri" panose="020F0502020204030204" charset="0"/>
                <a:cs typeface="Calibri" panose="020F0502020204030204" charset="0"/>
              </a:rPr>
              <a:t>be no </a:t>
            </a:r>
            <a:r>
              <a:rPr sz="2800" i="1" spc="-10" dirty="0">
                <a:latin typeface="Calibri" panose="020F0502020204030204" charset="0"/>
                <a:cs typeface="Calibri" panose="020F0502020204030204" charset="0"/>
              </a:rPr>
              <a:t>more </a:t>
            </a:r>
            <a:r>
              <a:rPr sz="2800" i="1" spc="-5" dirty="0">
                <a:latin typeface="Calibri" panose="020F0502020204030204" charset="0"/>
                <a:cs typeface="Calibri" panose="020F0502020204030204" charset="0"/>
              </a:rPr>
              <a:t>of the kind </a:t>
            </a:r>
            <a:r>
              <a:rPr sz="2800" i="1" dirty="0">
                <a:latin typeface="Calibri" panose="020F0502020204030204" charset="0"/>
                <a:cs typeface="Calibri" panose="020F0502020204030204" charset="0"/>
              </a:rPr>
              <a:t>of </a:t>
            </a:r>
            <a:r>
              <a:rPr sz="2800" i="1" spc="-5" dirty="0">
                <a:latin typeface="Calibri" panose="020F0502020204030204" charset="0"/>
                <a:cs typeface="Calibri" panose="020F0502020204030204" charset="0"/>
              </a:rPr>
              <a:t>separation </a:t>
            </a:r>
            <a:r>
              <a:rPr sz="2800" i="1" spc="-10" dirty="0">
                <a:latin typeface="Calibri" panose="020F0502020204030204" charset="0"/>
                <a:cs typeface="Calibri" panose="020F0502020204030204" charset="0"/>
              </a:rPr>
              <a:t>death </a:t>
            </a:r>
            <a:r>
              <a:rPr sz="2800" i="1" spc="-5" dirty="0">
                <a:latin typeface="Calibri" panose="020F0502020204030204" charset="0"/>
                <a:cs typeface="Calibri" panose="020F0502020204030204" charset="0"/>
              </a:rPr>
              <a:t>brings, </a:t>
            </a:r>
            <a:r>
              <a:rPr sz="2800" i="1" spc="-10" dirty="0">
                <a:latin typeface="Calibri" panose="020F0502020204030204" charset="0"/>
                <a:cs typeface="Calibri" panose="020F0502020204030204" charset="0"/>
              </a:rPr>
              <a:t>nor </a:t>
            </a:r>
            <a:r>
              <a:rPr sz="2800" i="1" spc="-5" dirty="0">
                <a:latin typeface="Calibri" panose="020F0502020204030204" charset="0"/>
                <a:cs typeface="Calibri" panose="020F0502020204030204" charset="0"/>
              </a:rPr>
              <a:t>will there  be </a:t>
            </a:r>
            <a:r>
              <a:rPr sz="2800" i="1" spc="-10" dirty="0">
                <a:latin typeface="Calibri" panose="020F0502020204030204" charset="0"/>
                <a:cs typeface="Calibri" panose="020F0502020204030204" charset="0"/>
              </a:rPr>
              <a:t>anything </a:t>
            </a:r>
            <a:r>
              <a:rPr sz="2800" i="1" spc="-20" dirty="0">
                <a:latin typeface="Calibri" panose="020F0502020204030204" charset="0"/>
                <a:cs typeface="Calibri" panose="020F0502020204030204" charset="0"/>
              </a:rPr>
              <a:t>to </a:t>
            </a:r>
            <a:r>
              <a:rPr sz="2800" i="1" spc="-10" dirty="0">
                <a:latin typeface="Calibri" panose="020F0502020204030204" charset="0"/>
                <a:cs typeface="Calibri" panose="020F0502020204030204" charset="0"/>
              </a:rPr>
              <a:t>cause </a:t>
            </a:r>
            <a:r>
              <a:rPr sz="2800" i="1" spc="-30" dirty="0">
                <a:latin typeface="Calibri" panose="020F0502020204030204" charset="0"/>
                <a:cs typeface="Calibri" panose="020F0502020204030204" charset="0"/>
              </a:rPr>
              <a:t>sorrow, </a:t>
            </a:r>
            <a:r>
              <a:rPr sz="2800" i="1" spc="-10" dirty="0">
                <a:latin typeface="Calibri" panose="020F0502020204030204" charset="0"/>
                <a:cs typeface="Calibri" panose="020F0502020204030204" charset="0"/>
              </a:rPr>
              <a:t>pain, </a:t>
            </a:r>
            <a:r>
              <a:rPr sz="2800" i="1" spc="-30" dirty="0">
                <a:latin typeface="Calibri" panose="020F0502020204030204" charset="0"/>
                <a:cs typeface="Calibri" panose="020F0502020204030204" charset="0"/>
              </a:rPr>
              <a:t>grief, </a:t>
            </a:r>
            <a:r>
              <a:rPr sz="2800" i="1" spc="-5" dirty="0">
                <a:latin typeface="Calibri" panose="020F0502020204030204" charset="0"/>
                <a:cs typeface="Calibri" panose="020F0502020204030204" charset="0"/>
              </a:rPr>
              <a:t>or </a:t>
            </a:r>
            <a:r>
              <a:rPr sz="2800" i="1" spc="-10" dirty="0">
                <a:latin typeface="Calibri" panose="020F0502020204030204" charset="0"/>
                <a:cs typeface="Calibri" panose="020F0502020204030204" charset="0"/>
              </a:rPr>
              <a:t>guilt. </a:t>
            </a:r>
            <a:r>
              <a:rPr sz="2800" i="1" spc="-5" dirty="0">
                <a:latin typeface="Calibri" panose="020F0502020204030204" charset="0"/>
                <a:cs typeface="Calibri" panose="020F0502020204030204" charset="0"/>
              </a:rPr>
              <a:t>Nothing will </a:t>
            </a:r>
            <a:r>
              <a:rPr sz="2800" i="1" spc="-10" dirty="0">
                <a:latin typeface="Calibri" panose="020F0502020204030204" charset="0"/>
                <a:cs typeface="Calibri" panose="020F0502020204030204" charset="0"/>
              </a:rPr>
              <a:t>ever mar </a:t>
            </a:r>
            <a:r>
              <a:rPr sz="2800" i="1" spc="-5" dirty="0">
                <a:latin typeface="Calibri" panose="020F0502020204030204" charset="0"/>
                <a:cs typeface="Calibri" panose="020F0502020204030204" charset="0"/>
              </a:rPr>
              <a:t>the  </a:t>
            </a:r>
            <a:r>
              <a:rPr sz="2800" i="1" spc="-10" dirty="0">
                <a:latin typeface="Calibri" panose="020F0502020204030204" charset="0"/>
                <a:cs typeface="Calibri" panose="020F0502020204030204" charset="0"/>
              </a:rPr>
              <a:t>fellowship </a:t>
            </a:r>
            <a:r>
              <a:rPr sz="2800" i="1" spc="-5" dirty="0">
                <a:latin typeface="Calibri" panose="020F0502020204030204" charset="0"/>
                <a:cs typeface="Calibri" panose="020F0502020204030204" charset="0"/>
              </a:rPr>
              <a:t>we share with the Lord and with </a:t>
            </a:r>
            <a:r>
              <a:rPr sz="2800" i="1" spc="-10" dirty="0">
                <a:latin typeface="Calibri" panose="020F0502020204030204" charset="0"/>
                <a:cs typeface="Calibri" panose="020F0502020204030204" charset="0"/>
              </a:rPr>
              <a:t>each</a:t>
            </a:r>
            <a:r>
              <a:rPr sz="2800" i="1" spc="10" dirty="0">
                <a:latin typeface="Calibri" panose="020F0502020204030204" charset="0"/>
                <a:cs typeface="Calibri" panose="020F0502020204030204" charset="0"/>
              </a:rPr>
              <a:t> </a:t>
            </a:r>
            <a:r>
              <a:rPr sz="2800" i="1" spc="-45" dirty="0">
                <a:latin typeface="Calibri" panose="020F0502020204030204" charset="0"/>
                <a:cs typeface="Calibri" panose="020F0502020204030204" charset="0"/>
              </a:rPr>
              <a:t>other.</a:t>
            </a:r>
            <a:endParaRPr sz="2800">
              <a:latin typeface="Calibri" panose="020F0502020204030204" charset="0"/>
              <a:cs typeface="Calibri" panose="020F0502020204030204" charset="0"/>
            </a:endParaRPr>
          </a:p>
          <a:p>
            <a:pPr>
              <a:lnSpc>
                <a:spcPct val="100000"/>
              </a:lnSpc>
              <a:spcBef>
                <a:spcPts val="50"/>
              </a:spcBef>
            </a:pPr>
            <a:endParaRPr sz="3450">
              <a:latin typeface="Arial" panose="020B0604020202020204"/>
              <a:cs typeface="Arial" panose="020B0604020202020204"/>
            </a:endParaRPr>
          </a:p>
          <a:p>
            <a:pPr marL="241300" marR="5080" indent="-228600">
              <a:lnSpc>
                <a:spcPct val="70000"/>
              </a:lnSpc>
              <a:buFont typeface="Arial" panose="020B0604020202020204"/>
              <a:buChar char="•"/>
              <a:tabLst>
                <a:tab pos="241300" algn="l"/>
                <a:tab pos="4487545" algn="l"/>
              </a:tabLst>
            </a:pPr>
            <a:r>
              <a:rPr sz="3000" b="1" i="1" dirty="0"/>
              <a:t>1 Corinthians 2:9</a:t>
            </a:r>
            <a:r>
              <a:rPr lang="en-US" sz="3000" b="1" i="1" dirty="0"/>
              <a:t> </a:t>
            </a:r>
            <a:r>
              <a:rPr sz="3000" b="1" i="1" dirty="0"/>
              <a:t>King James Version</a:t>
            </a:r>
            <a:endParaRPr sz="3000" b="1" i="1" dirty="0"/>
          </a:p>
          <a:p>
            <a:pPr marL="12700" marR="5080" indent="0">
              <a:lnSpc>
                <a:spcPct val="70000"/>
              </a:lnSpc>
              <a:buFont typeface="Arial" panose="020B0604020202020204"/>
              <a:buNone/>
              <a:tabLst>
                <a:tab pos="241300" algn="l"/>
                <a:tab pos="4487545" algn="l"/>
              </a:tabLst>
            </a:pPr>
            <a:r>
              <a:rPr lang="en-US" sz="3000" i="1" dirty="0"/>
              <a:t>	</a:t>
            </a:r>
            <a:r>
              <a:rPr sz="3000" i="1" dirty="0"/>
              <a:t>9 But as it is written, Eye hath not seen, nor ear heard, neither have </a:t>
            </a:r>
            <a:r>
              <a:rPr lang="en-US" sz="3000" i="1" dirty="0"/>
              <a:t>	</a:t>
            </a:r>
            <a:r>
              <a:rPr sz="3000" i="1" dirty="0"/>
              <a:t>entered into the heart of man, the things which God hath prepared for </a:t>
            </a:r>
            <a:r>
              <a:rPr lang="en-US" sz="3000" i="1" dirty="0"/>
              <a:t>	</a:t>
            </a:r>
            <a:r>
              <a:rPr sz="3000" i="1" dirty="0"/>
              <a:t>them that love him.</a:t>
            </a:r>
            <a:endParaRPr sz="3000"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1784350"/>
            <a:ext cx="10359390" cy="4110355"/>
          </a:xfrm>
          <a:prstGeom prst="rect">
            <a:avLst/>
          </a:prstGeom>
        </p:spPr>
        <p:txBody>
          <a:bodyPr vert="horz" wrap="square" lIns="0" tIns="67945" rIns="0" bIns="0" rtlCol="0">
            <a:spAutoFit/>
          </a:bodyPr>
          <a:lstStyle/>
          <a:p>
            <a:pPr marL="241300" marR="431800" indent="-228600">
              <a:lnSpc>
                <a:spcPts val="3460"/>
              </a:lnSpc>
              <a:spcBef>
                <a:spcPts val="535"/>
              </a:spcBef>
              <a:buFont typeface="Arial" panose="020B0604020202020204"/>
              <a:buChar char="•"/>
              <a:tabLst>
                <a:tab pos="241300" algn="l"/>
              </a:tabLst>
            </a:pPr>
            <a:r>
              <a:rPr sz="3200" b="1" i="1" spc="-235" dirty="0">
                <a:latin typeface="Arial" panose="020B0604020202020204"/>
                <a:cs typeface="Arial" panose="020B0604020202020204"/>
              </a:rPr>
              <a:t>Paul </a:t>
            </a:r>
            <a:r>
              <a:rPr sz="3200" b="1" i="1" spc="-250" dirty="0">
                <a:latin typeface="Arial" panose="020B0604020202020204"/>
                <a:cs typeface="Arial" panose="020B0604020202020204"/>
              </a:rPr>
              <a:t>said </a:t>
            </a:r>
            <a:r>
              <a:rPr sz="3200" b="1" i="1" spc="-130" dirty="0">
                <a:latin typeface="Arial" panose="020B0604020202020204"/>
                <a:cs typeface="Arial" panose="020B0604020202020204"/>
              </a:rPr>
              <a:t>to </a:t>
            </a:r>
            <a:r>
              <a:rPr sz="3200" b="1" i="1" spc="-150" dirty="0">
                <a:latin typeface="Arial" panose="020B0604020202020204"/>
                <a:cs typeface="Arial" panose="020B0604020202020204"/>
              </a:rPr>
              <a:t>depart </a:t>
            </a:r>
            <a:r>
              <a:rPr sz="3200" b="1" i="1" spc="-210" dirty="0">
                <a:latin typeface="Arial" panose="020B0604020202020204"/>
                <a:cs typeface="Arial" panose="020B0604020202020204"/>
              </a:rPr>
              <a:t>and </a:t>
            </a:r>
            <a:r>
              <a:rPr sz="3200" b="1" i="1" spc="-235" dirty="0">
                <a:latin typeface="Arial" panose="020B0604020202020204"/>
                <a:cs typeface="Arial" panose="020B0604020202020204"/>
              </a:rPr>
              <a:t>be </a:t>
            </a:r>
            <a:r>
              <a:rPr sz="3200" b="1" i="1" spc="-110" dirty="0">
                <a:latin typeface="Arial" panose="020B0604020202020204"/>
                <a:cs typeface="Arial" panose="020B0604020202020204"/>
              </a:rPr>
              <a:t>with </a:t>
            </a:r>
            <a:r>
              <a:rPr sz="3200" b="1" i="1" spc="-275" dirty="0">
                <a:latin typeface="Arial" panose="020B0604020202020204"/>
                <a:cs typeface="Arial" panose="020B0604020202020204"/>
              </a:rPr>
              <a:t>Christ </a:t>
            </a:r>
            <a:r>
              <a:rPr sz="3200" b="1" i="1" spc="-240" dirty="0">
                <a:latin typeface="Arial" panose="020B0604020202020204"/>
                <a:cs typeface="Arial" panose="020B0604020202020204"/>
              </a:rPr>
              <a:t>was </a:t>
            </a:r>
            <a:r>
              <a:rPr sz="3200" b="1" i="1" spc="-100" dirty="0">
                <a:latin typeface="Arial" panose="020B0604020202020204"/>
                <a:cs typeface="Arial" panose="020B0604020202020204"/>
              </a:rPr>
              <a:t>far </a:t>
            </a:r>
            <a:r>
              <a:rPr sz="3200" b="1" i="1" spc="-130" dirty="0">
                <a:latin typeface="Arial" panose="020B0604020202020204"/>
                <a:cs typeface="Arial" panose="020B0604020202020204"/>
              </a:rPr>
              <a:t>better </a:t>
            </a:r>
            <a:r>
              <a:rPr sz="3200" b="1" i="1" spc="-145" dirty="0">
                <a:latin typeface="Arial" panose="020B0604020202020204"/>
                <a:cs typeface="Arial" panose="020B0604020202020204"/>
              </a:rPr>
              <a:t>than  </a:t>
            </a:r>
            <a:r>
              <a:rPr sz="3200" b="1" i="1" spc="-220" dirty="0">
                <a:latin typeface="Arial" panose="020B0604020202020204"/>
                <a:cs typeface="Arial" panose="020B0604020202020204"/>
              </a:rPr>
              <a:t>staying </a:t>
            </a:r>
            <a:r>
              <a:rPr sz="3200" b="1" i="1" spc="-270" dirty="0">
                <a:latin typeface="Arial" panose="020B0604020202020204"/>
                <a:cs typeface="Arial" panose="020B0604020202020204"/>
              </a:rPr>
              <a:t>on </a:t>
            </a:r>
            <a:r>
              <a:rPr sz="3200" b="1" i="1" spc="-300" dirty="0">
                <a:latin typeface="Arial" panose="020B0604020202020204"/>
                <a:cs typeface="Arial" panose="020B0604020202020204"/>
              </a:rPr>
              <a:t>sin </a:t>
            </a:r>
            <a:r>
              <a:rPr sz="3200" b="1" i="1" spc="-305" dirty="0">
                <a:latin typeface="Arial" panose="020B0604020202020204"/>
                <a:cs typeface="Arial" panose="020B0604020202020204"/>
              </a:rPr>
              <a:t>cursed</a:t>
            </a:r>
            <a:r>
              <a:rPr sz="3200" b="1" i="1" spc="50" dirty="0">
                <a:latin typeface="Arial" panose="020B0604020202020204"/>
                <a:cs typeface="Arial" panose="020B0604020202020204"/>
              </a:rPr>
              <a:t> </a:t>
            </a:r>
            <a:r>
              <a:rPr sz="3200" b="1" i="1" spc="-135" dirty="0">
                <a:latin typeface="Arial" panose="020B0604020202020204"/>
                <a:cs typeface="Arial" panose="020B0604020202020204"/>
              </a:rPr>
              <a:t>earth</a:t>
            </a:r>
            <a:endParaRPr sz="3200">
              <a:latin typeface="Arial" panose="020B0604020202020204"/>
              <a:cs typeface="Arial" panose="020B0604020202020204"/>
            </a:endParaRPr>
          </a:p>
          <a:p>
            <a:pPr>
              <a:lnSpc>
                <a:spcPct val="100000"/>
              </a:lnSpc>
              <a:spcBef>
                <a:spcPts val="20"/>
              </a:spcBef>
              <a:buFont typeface="Arial" panose="020B0604020202020204"/>
              <a:buChar char="•"/>
            </a:pPr>
            <a:endParaRPr sz="4300">
              <a:latin typeface="Arial" panose="020B0604020202020204"/>
              <a:cs typeface="Arial" panose="020B0604020202020204"/>
            </a:endParaRPr>
          </a:p>
          <a:p>
            <a:pPr marL="241300" marR="5080" indent="-228600" algn="just">
              <a:lnSpc>
                <a:spcPct val="90000"/>
              </a:lnSpc>
              <a:buFont typeface="Arial" panose="020B0604020202020204"/>
              <a:buChar char="•"/>
              <a:tabLst>
                <a:tab pos="241300" algn="l"/>
              </a:tabLst>
            </a:pPr>
            <a:r>
              <a:rPr sz="3200" b="1" i="1" spc="-235" dirty="0">
                <a:latin typeface="Arial" panose="020B0604020202020204"/>
                <a:cs typeface="Arial" panose="020B0604020202020204"/>
              </a:rPr>
              <a:t>Philippians </a:t>
            </a:r>
            <a:r>
              <a:rPr sz="3200" b="1" i="1" spc="-155" dirty="0">
                <a:latin typeface="Arial" panose="020B0604020202020204"/>
                <a:cs typeface="Arial" panose="020B0604020202020204"/>
              </a:rPr>
              <a:t>1:21-23 </a:t>
            </a:r>
            <a:r>
              <a:rPr sz="3200" b="1" i="1" spc="-130" dirty="0">
                <a:latin typeface="Arial" panose="020B0604020202020204"/>
                <a:cs typeface="Arial" panose="020B0604020202020204"/>
              </a:rPr>
              <a:t>(</a:t>
            </a:r>
            <a:r>
              <a:rPr lang="en-US" sz="3200" b="1" i="1" spc="-130" dirty="0">
                <a:latin typeface="Arial" panose="020B0604020202020204"/>
                <a:cs typeface="Arial" panose="020B0604020202020204"/>
              </a:rPr>
              <a:t>KJ</a:t>
            </a:r>
            <a:r>
              <a:rPr sz="3200" b="1" i="1" spc="-130" dirty="0">
                <a:latin typeface="Arial" panose="020B0604020202020204"/>
                <a:cs typeface="Arial" panose="020B0604020202020204"/>
              </a:rPr>
              <a:t>V) </a:t>
            </a:r>
            <a:r>
              <a:rPr sz="3600" i="1" dirty="0">
                <a:latin typeface="Calibri" panose="020F0502020204030204" charset="0"/>
                <a:cs typeface="Calibri" panose="020F0502020204030204" charset="0"/>
              </a:rPr>
              <a:t>21 For to me to live is Christ, and to die is gain.</a:t>
            </a:r>
            <a:r>
              <a:rPr lang="en-US" sz="3600" i="1" dirty="0">
                <a:latin typeface="Calibri" panose="020F0502020204030204" charset="0"/>
                <a:cs typeface="Calibri" panose="020F0502020204030204" charset="0"/>
              </a:rPr>
              <a:t> </a:t>
            </a:r>
            <a:r>
              <a:rPr sz="3600" i="1" dirty="0">
                <a:latin typeface="Calibri" panose="020F0502020204030204" charset="0"/>
                <a:cs typeface="Calibri" panose="020F0502020204030204" charset="0"/>
              </a:rPr>
              <a:t>22 But if I live in the flesh, this is the fruit of my labour: yet what I shall choose I wot not.</a:t>
            </a:r>
            <a:r>
              <a:rPr lang="en-US" sz="3600" i="1" dirty="0">
                <a:latin typeface="Calibri" panose="020F0502020204030204" charset="0"/>
                <a:cs typeface="Calibri" panose="020F0502020204030204" charset="0"/>
              </a:rPr>
              <a:t> </a:t>
            </a:r>
            <a:r>
              <a:rPr sz="3600" i="1" dirty="0">
                <a:latin typeface="Calibri" panose="020F0502020204030204" charset="0"/>
                <a:cs typeface="Calibri" panose="020F0502020204030204" charset="0"/>
              </a:rPr>
              <a:t>23 For I am in a strait betwixt two, having a desire to depart, and to be with Christ; which is far better:</a:t>
            </a:r>
            <a:endParaRPr sz="3600" i="1" dirty="0">
              <a:latin typeface="Calibri" panose="020F0502020204030204" charset="0"/>
              <a:cs typeface="Calibri" panose="020F050202020403020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40" y="1744980"/>
            <a:ext cx="9851390" cy="4865370"/>
          </a:xfrm>
          <a:prstGeom prst="rect">
            <a:avLst/>
          </a:prstGeom>
        </p:spPr>
        <p:txBody>
          <a:bodyPr vert="horz" wrap="square" lIns="0" tIns="13335" rIns="0" bIns="0" rtlCol="0">
            <a:spAutoFit/>
          </a:bodyPr>
          <a:lstStyle/>
          <a:p>
            <a:pPr marL="241300" indent="-228600">
              <a:lnSpc>
                <a:spcPct val="100000"/>
              </a:lnSpc>
              <a:spcBef>
                <a:spcPts val="105"/>
              </a:spcBef>
              <a:buFont typeface="Arial" panose="020B0604020202020204"/>
              <a:buChar char="•"/>
              <a:tabLst>
                <a:tab pos="241300" algn="l"/>
              </a:tabLst>
            </a:pPr>
            <a:r>
              <a:rPr sz="3200" b="1" i="1" spc="-225" dirty="0">
                <a:latin typeface="Arial" panose="020B0604020202020204"/>
                <a:cs typeface="Arial" panose="020B0604020202020204"/>
              </a:rPr>
              <a:t>Heaven </a:t>
            </a:r>
            <a:r>
              <a:rPr sz="3200" b="1" i="1" spc="-110" dirty="0">
                <a:latin typeface="Arial" panose="020B0604020202020204"/>
                <a:cs typeface="Arial" panose="020B0604020202020204"/>
              </a:rPr>
              <a:t>Will </a:t>
            </a:r>
            <a:r>
              <a:rPr sz="3200" b="1" i="1" spc="-235" dirty="0">
                <a:latin typeface="Arial" panose="020B0604020202020204"/>
                <a:cs typeface="Arial" panose="020B0604020202020204"/>
              </a:rPr>
              <a:t>Hold </a:t>
            </a:r>
            <a:r>
              <a:rPr sz="3200" b="1" i="1" spc="-285" dirty="0">
                <a:latin typeface="Arial" panose="020B0604020202020204"/>
                <a:cs typeface="Arial" panose="020B0604020202020204"/>
              </a:rPr>
              <a:t>The </a:t>
            </a:r>
            <a:r>
              <a:rPr sz="3200" b="1" i="1" spc="-280" dirty="0">
                <a:latin typeface="Arial" panose="020B0604020202020204"/>
                <a:cs typeface="Arial" panose="020B0604020202020204"/>
              </a:rPr>
              <a:t>Redeemed </a:t>
            </a:r>
            <a:r>
              <a:rPr lang="en-US" sz="3200" b="1" i="1" spc="-300" dirty="0">
                <a:latin typeface="Arial" panose="020B0604020202020204"/>
                <a:cs typeface="Arial" panose="020B0604020202020204"/>
              </a:rPr>
              <a:t>Throughout eternity</a:t>
            </a:r>
            <a:r>
              <a:rPr sz="3200" i="1" spc="-270" dirty="0">
                <a:latin typeface="Carlito"/>
                <a:cs typeface="Carlito"/>
              </a:rPr>
              <a:t>!</a:t>
            </a:r>
            <a:endParaRPr sz="3200">
              <a:latin typeface="Carlito"/>
              <a:cs typeface="Carlito"/>
            </a:endParaRPr>
          </a:p>
          <a:p>
            <a:pPr>
              <a:lnSpc>
                <a:spcPct val="100000"/>
              </a:lnSpc>
              <a:spcBef>
                <a:spcPts val="45"/>
              </a:spcBef>
              <a:buFont typeface="Arial" panose="020B0604020202020204"/>
              <a:buChar char="•"/>
            </a:pPr>
            <a:endParaRPr sz="4100">
              <a:latin typeface="Carlito"/>
              <a:cs typeface="Carlito"/>
            </a:endParaRPr>
          </a:p>
          <a:p>
            <a:pPr marL="241300" marR="5080" indent="-241300">
              <a:lnSpc>
                <a:spcPct val="84000"/>
              </a:lnSpc>
              <a:spcBef>
                <a:spcPts val="5"/>
              </a:spcBef>
              <a:buFont typeface="Arial" panose="020B0604020202020204"/>
              <a:buChar char="•"/>
              <a:tabLst>
                <a:tab pos="241300" algn="l"/>
              </a:tabLst>
            </a:pPr>
            <a:r>
              <a:rPr sz="3200" b="1" i="1" spc="-225" dirty="0">
                <a:latin typeface="Arial" panose="020B0604020202020204"/>
                <a:cs typeface="Arial" panose="020B0604020202020204"/>
              </a:rPr>
              <a:t>Heaven </a:t>
            </a:r>
            <a:r>
              <a:rPr sz="3200" b="1" i="1" spc="-280" dirty="0">
                <a:latin typeface="Arial" panose="020B0604020202020204"/>
                <a:cs typeface="Arial" panose="020B0604020202020204"/>
              </a:rPr>
              <a:t>Is </a:t>
            </a:r>
            <a:r>
              <a:rPr sz="3200" b="1" i="1" spc="-275" dirty="0">
                <a:latin typeface="Arial" panose="020B0604020202020204"/>
                <a:cs typeface="Arial" panose="020B0604020202020204"/>
              </a:rPr>
              <a:t>Open </a:t>
            </a:r>
            <a:r>
              <a:rPr sz="3200" b="1" i="1" spc="-310" dirty="0">
                <a:latin typeface="Arial" panose="020B0604020202020204"/>
                <a:cs typeface="Arial" panose="020B0604020202020204"/>
              </a:rPr>
              <a:t>For </a:t>
            </a:r>
            <a:r>
              <a:rPr sz="3200" b="1" i="1" spc="-240" dirty="0">
                <a:latin typeface="Arial" panose="020B0604020202020204"/>
                <a:cs typeface="Arial" panose="020B0604020202020204"/>
              </a:rPr>
              <a:t>All—“Whosoever </a:t>
            </a:r>
            <a:r>
              <a:rPr sz="3200" b="1" i="1" spc="-110" dirty="0">
                <a:latin typeface="Arial" panose="020B0604020202020204"/>
                <a:cs typeface="Arial" panose="020B0604020202020204"/>
              </a:rPr>
              <a:t>Will </a:t>
            </a:r>
            <a:r>
              <a:rPr sz="3200" b="1" i="1" spc="-80" dirty="0">
                <a:latin typeface="Arial" panose="020B0604020202020204"/>
                <a:cs typeface="Arial" panose="020B0604020202020204"/>
              </a:rPr>
              <a:t>May </a:t>
            </a:r>
            <a:r>
              <a:rPr sz="3200" b="1" i="1" spc="-315" dirty="0">
                <a:latin typeface="Arial" panose="020B0604020202020204"/>
                <a:cs typeface="Arial" panose="020B0604020202020204"/>
              </a:rPr>
              <a:t>Come.”  </a:t>
            </a:r>
            <a:r>
              <a:rPr sz="3200" b="1" i="1" spc="-285" dirty="0">
                <a:latin typeface="Arial" panose="020B0604020202020204"/>
                <a:cs typeface="Arial" panose="020B0604020202020204"/>
              </a:rPr>
              <a:t>The </a:t>
            </a:r>
            <a:r>
              <a:rPr sz="3200" b="1" i="1" spc="-265" dirty="0">
                <a:latin typeface="Arial" panose="020B0604020202020204"/>
                <a:cs typeface="Arial" panose="020B0604020202020204"/>
              </a:rPr>
              <a:t>Conditions </a:t>
            </a:r>
            <a:r>
              <a:rPr sz="3200" b="1" i="1" spc="-229" dirty="0">
                <a:latin typeface="Arial" panose="020B0604020202020204"/>
                <a:cs typeface="Arial" panose="020B0604020202020204"/>
              </a:rPr>
              <a:t>Are</a:t>
            </a:r>
            <a:r>
              <a:rPr sz="3200" b="1" i="1" spc="20" dirty="0">
                <a:latin typeface="Arial" panose="020B0604020202020204"/>
                <a:cs typeface="Arial" panose="020B0604020202020204"/>
              </a:rPr>
              <a:t> </a:t>
            </a:r>
            <a:r>
              <a:rPr sz="3200" b="1" i="1" spc="-235" dirty="0">
                <a:latin typeface="Arial" panose="020B0604020202020204"/>
                <a:cs typeface="Arial" panose="020B0604020202020204"/>
              </a:rPr>
              <a:t>Fourfold:</a:t>
            </a:r>
            <a:endParaRPr sz="3200">
              <a:latin typeface="Arial" panose="020B0604020202020204"/>
              <a:cs typeface="Arial" panose="020B0604020202020204"/>
            </a:endParaRPr>
          </a:p>
          <a:p>
            <a:pPr marL="641985" lvl="1" indent="-401320">
              <a:lnSpc>
                <a:spcPct val="84000"/>
              </a:lnSpc>
              <a:buAutoNum type="arabicPeriod"/>
              <a:tabLst>
                <a:tab pos="642620" algn="l"/>
              </a:tabLst>
            </a:pPr>
            <a:r>
              <a:rPr sz="3200" i="1" spc="-5" dirty="0">
                <a:latin typeface="Calibri" panose="020F0502020204030204" charset="0"/>
                <a:cs typeface="Calibri" panose="020F0502020204030204" charset="0"/>
              </a:rPr>
              <a:t>Believe </a:t>
            </a:r>
            <a:r>
              <a:rPr lang="en-US" sz="3200" i="1" spc="-5" dirty="0">
                <a:latin typeface="Calibri" panose="020F0502020204030204" charset="0"/>
                <a:cs typeface="Calibri" panose="020F0502020204030204" charset="0"/>
              </a:rPr>
              <a:t>in the Gospel of the Lord Jesus Christ                   (1 Corinthians 15:1-4)</a:t>
            </a:r>
            <a:endParaRPr lang="en-US" sz="3200" i="1" spc="-5" dirty="0">
              <a:latin typeface="Calibri" panose="020F0502020204030204" charset="0"/>
              <a:cs typeface="Calibri" panose="020F0502020204030204" charset="0"/>
            </a:endParaRPr>
          </a:p>
          <a:p>
            <a:pPr marL="641985" lvl="1" indent="-401320">
              <a:lnSpc>
                <a:spcPct val="84000"/>
              </a:lnSpc>
              <a:buAutoNum type="arabicPeriod"/>
              <a:tabLst>
                <a:tab pos="642620" algn="l"/>
              </a:tabLst>
            </a:pPr>
            <a:r>
              <a:rPr sz="3200" i="1" spc="-15" dirty="0">
                <a:latin typeface="Calibri" panose="020F0502020204030204" charset="0"/>
                <a:cs typeface="Calibri" panose="020F0502020204030204" charset="0"/>
                <a:sym typeface="+mn-ea"/>
              </a:rPr>
              <a:t>Receive </a:t>
            </a:r>
            <a:r>
              <a:rPr sz="3200" i="1" spc="-5" dirty="0">
                <a:latin typeface="Calibri" panose="020F0502020204030204" charset="0"/>
                <a:cs typeface="Calibri" panose="020F0502020204030204" charset="0"/>
                <a:sym typeface="+mn-ea"/>
              </a:rPr>
              <a:t>The Gift Of</a:t>
            </a:r>
            <a:r>
              <a:rPr sz="3200" i="1" dirty="0">
                <a:latin typeface="Calibri" panose="020F0502020204030204" charset="0"/>
                <a:cs typeface="Calibri" panose="020F0502020204030204" charset="0"/>
                <a:sym typeface="+mn-ea"/>
              </a:rPr>
              <a:t> </a:t>
            </a:r>
            <a:r>
              <a:rPr sz="3200" i="1" spc="-5" dirty="0">
                <a:latin typeface="Calibri" panose="020F0502020204030204" charset="0"/>
                <a:cs typeface="Calibri" panose="020F0502020204030204" charset="0"/>
                <a:sym typeface="+mn-ea"/>
              </a:rPr>
              <a:t>Salvation</a:t>
            </a:r>
            <a:r>
              <a:rPr lang="en-US" sz="3200" i="1" spc="-5" dirty="0">
                <a:latin typeface="Calibri" panose="020F0502020204030204" charset="0"/>
                <a:cs typeface="Calibri" panose="020F0502020204030204" charset="0"/>
                <a:sym typeface="+mn-ea"/>
              </a:rPr>
              <a:t> (Romans 6:23;Acts 2:38)</a:t>
            </a:r>
            <a:endParaRPr lang="en-US" sz="3200" i="1" spc="-5" dirty="0">
              <a:latin typeface="Calibri" panose="020F0502020204030204" charset="0"/>
              <a:cs typeface="Calibri" panose="020F0502020204030204" charset="0"/>
              <a:sym typeface="+mn-ea"/>
            </a:endParaRPr>
          </a:p>
          <a:p>
            <a:pPr marL="1099185" lvl="2" indent="-401320">
              <a:lnSpc>
                <a:spcPct val="84000"/>
              </a:lnSpc>
              <a:buAutoNum type="arabicPeriod"/>
              <a:tabLst>
                <a:tab pos="642620" algn="l"/>
              </a:tabLst>
            </a:pPr>
            <a:r>
              <a:rPr lang="en-US" sz="3200" i="1" spc="-5" dirty="0">
                <a:latin typeface="Calibri" panose="020F0502020204030204" charset="0"/>
                <a:cs typeface="Calibri" panose="020F0502020204030204" charset="0"/>
                <a:sym typeface="+mn-ea"/>
              </a:rPr>
              <a:t>Repent of Your Sin</a:t>
            </a:r>
            <a:endParaRPr lang="en-US" sz="3200" i="1" spc="-5" dirty="0">
              <a:latin typeface="Calibri" panose="020F0502020204030204" charset="0"/>
              <a:cs typeface="Calibri" panose="020F0502020204030204" charset="0"/>
              <a:sym typeface="+mn-ea"/>
            </a:endParaRPr>
          </a:p>
          <a:p>
            <a:pPr marL="1099185" lvl="2" indent="-401320">
              <a:lnSpc>
                <a:spcPct val="84000"/>
              </a:lnSpc>
              <a:buAutoNum type="arabicPeriod"/>
              <a:tabLst>
                <a:tab pos="642620" algn="l"/>
              </a:tabLst>
            </a:pPr>
            <a:r>
              <a:rPr lang="en-US" sz="3200" i="1" spc="-5" dirty="0">
                <a:latin typeface="Calibri" panose="020F0502020204030204" charset="0"/>
                <a:cs typeface="Calibri" panose="020F0502020204030204" charset="0"/>
                <a:sym typeface="+mn-ea"/>
              </a:rPr>
              <a:t>Be Baptized in the Name of Jesus</a:t>
            </a:r>
            <a:endParaRPr lang="en-US" sz="3200" i="1" spc="-5" dirty="0">
              <a:latin typeface="Calibri" panose="020F0502020204030204" charset="0"/>
              <a:cs typeface="Calibri" panose="020F0502020204030204" charset="0"/>
              <a:sym typeface="+mn-ea"/>
            </a:endParaRPr>
          </a:p>
          <a:p>
            <a:pPr marL="1099185" lvl="2" indent="-401320">
              <a:lnSpc>
                <a:spcPct val="84000"/>
              </a:lnSpc>
              <a:buAutoNum type="arabicPeriod"/>
              <a:tabLst>
                <a:tab pos="642620" algn="l"/>
              </a:tabLst>
            </a:pPr>
            <a:r>
              <a:rPr lang="en-US" sz="3200" i="1" spc="-5" dirty="0">
                <a:latin typeface="Calibri" panose="020F0502020204030204" charset="0"/>
                <a:cs typeface="Calibri" panose="020F0502020204030204" charset="0"/>
                <a:sym typeface="+mn-ea"/>
              </a:rPr>
              <a:t>Receive the Gift of Salvation</a:t>
            </a:r>
            <a:endParaRPr sz="3200" i="1" spc="-5" dirty="0">
              <a:latin typeface="Calibri" panose="020F0502020204030204" charset="0"/>
              <a:cs typeface="Calibri" panose="020F0502020204030204" charset="0"/>
              <a:sym typeface="+mn-ea"/>
            </a:endParaRPr>
          </a:p>
          <a:p>
            <a:pPr marL="641985" lvl="1" indent="-401320">
              <a:lnSpc>
                <a:spcPct val="84000"/>
              </a:lnSpc>
              <a:buAutoNum type="arabicPeriod"/>
              <a:tabLst>
                <a:tab pos="642620" algn="l"/>
              </a:tabLst>
            </a:pPr>
            <a:r>
              <a:rPr lang="en-US" sz="3200" i="1" spc="-5" dirty="0">
                <a:latin typeface="Calibri" panose="020F0502020204030204" charset="0"/>
                <a:cs typeface="Calibri" panose="020F0502020204030204" charset="0"/>
              </a:rPr>
              <a:t>Live a Holy Life (Hebrews 12:14)</a:t>
            </a:r>
            <a:endParaRPr lang="en-US" sz="3200" i="1" spc="-5" dirty="0">
              <a:latin typeface="Calibri" panose="020F0502020204030204" charset="0"/>
              <a:cs typeface="Calibri" panose="020F050202020403020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28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28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459740" y="1727961"/>
            <a:ext cx="8646795" cy="4742815"/>
          </a:xfrm>
          <a:prstGeom prst="rect">
            <a:avLst/>
          </a:prstGeom>
        </p:spPr>
        <p:txBody>
          <a:bodyPr vert="horz" wrap="square" lIns="0" tIns="12065" rIns="0" bIns="0" rtlCol="0">
            <a:spAutoFit/>
          </a:bodyPr>
          <a:lstStyle/>
          <a:p>
            <a:pPr marL="12700">
              <a:lnSpc>
                <a:spcPts val="3355"/>
              </a:lnSpc>
              <a:spcBef>
                <a:spcPts val="95"/>
              </a:spcBef>
            </a:pPr>
            <a:r>
              <a:rPr sz="2800" b="1" i="1" u="heavy" spc="-240" dirty="0">
                <a:uFill>
                  <a:solidFill>
                    <a:srgbClr val="000000"/>
                  </a:solidFill>
                </a:uFill>
                <a:latin typeface="Arial" panose="020B0604020202020204"/>
                <a:cs typeface="Arial" panose="020B0604020202020204"/>
              </a:rPr>
              <a:t>Remember </a:t>
            </a:r>
            <a:r>
              <a:rPr sz="2800" b="1" i="1" u="heavy" spc="-390" dirty="0">
                <a:uFill>
                  <a:solidFill>
                    <a:srgbClr val="000000"/>
                  </a:solidFill>
                </a:uFill>
                <a:latin typeface="Arial" panose="020B0604020202020204"/>
                <a:cs typeface="Arial" panose="020B0604020202020204"/>
              </a:rPr>
              <a:t>To</a:t>
            </a:r>
            <a:r>
              <a:rPr sz="2800" b="1" i="1" u="heavy" spc="-45" dirty="0">
                <a:uFill>
                  <a:solidFill>
                    <a:srgbClr val="000000"/>
                  </a:solidFill>
                </a:uFill>
                <a:latin typeface="Arial" panose="020B0604020202020204"/>
                <a:cs typeface="Arial" panose="020B0604020202020204"/>
              </a:rPr>
              <a:t> </a:t>
            </a:r>
            <a:r>
              <a:rPr sz="2800" b="1" i="1" u="heavy" spc="-240" dirty="0">
                <a:uFill>
                  <a:solidFill>
                    <a:srgbClr val="000000"/>
                  </a:solidFill>
                </a:uFill>
                <a:latin typeface="Arial" panose="020B0604020202020204"/>
                <a:cs typeface="Arial" panose="020B0604020202020204"/>
              </a:rPr>
              <a:t>Remember</a:t>
            </a:r>
            <a:endParaRPr sz="2800">
              <a:latin typeface="Arial" panose="020B0604020202020204"/>
              <a:cs typeface="Arial" panose="020B0604020202020204"/>
            </a:endParaRPr>
          </a:p>
          <a:p>
            <a:pPr marL="241300" indent="-228600">
              <a:lnSpc>
                <a:spcPts val="3355"/>
              </a:lnSpc>
              <a:buFont typeface="Arial" panose="020B0604020202020204"/>
              <a:buChar char="•"/>
              <a:tabLst>
                <a:tab pos="241300" algn="l"/>
              </a:tabLst>
            </a:pPr>
            <a:r>
              <a:rPr sz="2800" b="1" spc="-145" dirty="0">
                <a:latin typeface="Arial" panose="020B0604020202020204"/>
                <a:cs typeface="Arial" panose="020B0604020202020204"/>
              </a:rPr>
              <a:t>Nature </a:t>
            </a:r>
            <a:r>
              <a:rPr sz="2800" b="1" spc="-165" dirty="0">
                <a:latin typeface="Arial" panose="020B0604020202020204"/>
                <a:cs typeface="Arial" panose="020B0604020202020204"/>
              </a:rPr>
              <a:t>– </a:t>
            </a:r>
            <a:r>
              <a:rPr sz="2800" b="1" spc="-195" dirty="0">
                <a:latin typeface="Arial" panose="020B0604020202020204"/>
                <a:cs typeface="Arial" panose="020B0604020202020204"/>
              </a:rPr>
              <a:t>Creation</a:t>
            </a:r>
            <a:r>
              <a:rPr sz="2800" b="1" spc="-50" dirty="0">
                <a:latin typeface="Arial" panose="020B0604020202020204"/>
                <a:cs typeface="Arial" panose="020B0604020202020204"/>
              </a:rPr>
              <a:t> </a:t>
            </a:r>
            <a:r>
              <a:rPr sz="2800" b="1" spc="-165" dirty="0">
                <a:latin typeface="Arial" panose="020B0604020202020204"/>
                <a:cs typeface="Arial" panose="020B0604020202020204"/>
              </a:rPr>
              <a:t>–</a:t>
            </a:r>
            <a:endParaRPr sz="2800">
              <a:latin typeface="Arial" panose="020B0604020202020204"/>
              <a:cs typeface="Arial" panose="020B0604020202020204"/>
            </a:endParaRPr>
          </a:p>
          <a:p>
            <a:pPr marL="241300" indent="-228600">
              <a:lnSpc>
                <a:spcPts val="3355"/>
              </a:lnSpc>
              <a:buFont typeface="Arial" panose="020B0604020202020204"/>
              <a:buChar char="•"/>
              <a:tabLst>
                <a:tab pos="241300" algn="l"/>
              </a:tabLst>
            </a:pPr>
            <a:r>
              <a:rPr sz="2800" b="1" spc="-204" dirty="0">
                <a:latin typeface="Arial" panose="020B0604020202020204"/>
                <a:cs typeface="Arial" panose="020B0604020202020204"/>
              </a:rPr>
              <a:t>Snakes/ </a:t>
            </a:r>
            <a:r>
              <a:rPr sz="2800" b="1" spc="-155" dirty="0">
                <a:latin typeface="Arial" panose="020B0604020202020204"/>
                <a:cs typeface="Arial" panose="020B0604020202020204"/>
              </a:rPr>
              <a:t>Clothes/ </a:t>
            </a:r>
            <a:r>
              <a:rPr sz="2800" b="1" spc="-254" dirty="0">
                <a:latin typeface="Arial" panose="020B0604020202020204"/>
                <a:cs typeface="Arial" panose="020B0604020202020204"/>
              </a:rPr>
              <a:t>Thorns </a:t>
            </a:r>
            <a:r>
              <a:rPr sz="2800" b="1" spc="-55" dirty="0">
                <a:latin typeface="Arial" panose="020B0604020202020204"/>
                <a:cs typeface="Arial" panose="020B0604020202020204"/>
              </a:rPr>
              <a:t>&amp; </a:t>
            </a:r>
            <a:r>
              <a:rPr sz="2800" b="1" spc="-215" dirty="0">
                <a:latin typeface="Arial" panose="020B0604020202020204"/>
                <a:cs typeface="Arial" panose="020B0604020202020204"/>
              </a:rPr>
              <a:t>Thistles– </a:t>
            </a:r>
            <a:r>
              <a:rPr sz="2800" spc="-225" dirty="0">
                <a:latin typeface="Arial" panose="020B0604020202020204"/>
                <a:cs typeface="Arial" panose="020B0604020202020204"/>
              </a:rPr>
              <a:t>Sin </a:t>
            </a:r>
            <a:r>
              <a:rPr sz="2800" spc="300" dirty="0">
                <a:latin typeface="Arial" panose="020B0604020202020204"/>
                <a:cs typeface="Arial" panose="020B0604020202020204"/>
              </a:rPr>
              <a:t>/ </a:t>
            </a:r>
            <a:r>
              <a:rPr sz="2800" spc="-204" dirty="0">
                <a:latin typeface="Arial" panose="020B0604020202020204"/>
                <a:cs typeface="Arial" panose="020B0604020202020204"/>
              </a:rPr>
              <a:t>The </a:t>
            </a:r>
            <a:r>
              <a:rPr sz="2800" spc="-170" dirty="0">
                <a:latin typeface="Arial" panose="020B0604020202020204"/>
                <a:cs typeface="Arial" panose="020B0604020202020204"/>
              </a:rPr>
              <a:t>Fall </a:t>
            </a:r>
            <a:r>
              <a:rPr sz="2800" spc="-130" dirty="0">
                <a:latin typeface="Arial" panose="020B0604020202020204"/>
                <a:cs typeface="Arial" panose="020B0604020202020204"/>
              </a:rPr>
              <a:t>Of</a:t>
            </a:r>
            <a:r>
              <a:rPr sz="2800" spc="-185" dirty="0">
                <a:latin typeface="Arial" panose="020B0604020202020204"/>
                <a:cs typeface="Arial" panose="020B0604020202020204"/>
              </a:rPr>
              <a:t> </a:t>
            </a:r>
            <a:r>
              <a:rPr sz="2800" spc="-85" dirty="0">
                <a:latin typeface="Arial" panose="020B0604020202020204"/>
                <a:cs typeface="Arial" panose="020B0604020202020204"/>
              </a:rPr>
              <a:t>Man</a:t>
            </a:r>
            <a:endParaRPr sz="2800">
              <a:latin typeface="Arial" panose="020B0604020202020204"/>
              <a:cs typeface="Arial" panose="020B0604020202020204"/>
            </a:endParaRPr>
          </a:p>
          <a:p>
            <a:pPr marL="241300" indent="-228600">
              <a:lnSpc>
                <a:spcPts val="3350"/>
              </a:lnSpc>
              <a:buFont typeface="Arial" panose="020B0604020202020204"/>
              <a:buChar char="•"/>
              <a:tabLst>
                <a:tab pos="241300" algn="l"/>
              </a:tabLst>
            </a:pPr>
            <a:r>
              <a:rPr sz="2800" b="1" spc="-140" dirty="0">
                <a:latin typeface="Arial" panose="020B0604020202020204"/>
                <a:cs typeface="Arial" panose="020B0604020202020204"/>
              </a:rPr>
              <a:t>Altar </a:t>
            </a:r>
            <a:r>
              <a:rPr sz="2800" b="1" spc="-165" dirty="0">
                <a:latin typeface="Arial" panose="020B0604020202020204"/>
                <a:cs typeface="Arial" panose="020B0604020202020204"/>
              </a:rPr>
              <a:t>–</a:t>
            </a:r>
            <a:r>
              <a:rPr sz="2800" b="1" spc="-130" dirty="0">
                <a:latin typeface="Arial" panose="020B0604020202020204"/>
                <a:cs typeface="Arial" panose="020B0604020202020204"/>
              </a:rPr>
              <a:t> </a:t>
            </a:r>
            <a:r>
              <a:rPr sz="2800" spc="-140" dirty="0">
                <a:latin typeface="Arial" panose="020B0604020202020204"/>
                <a:cs typeface="Arial" panose="020B0604020202020204"/>
              </a:rPr>
              <a:t>Consecration</a:t>
            </a:r>
            <a:endParaRPr sz="2800">
              <a:latin typeface="Arial" panose="020B0604020202020204"/>
              <a:cs typeface="Arial" panose="020B0604020202020204"/>
            </a:endParaRPr>
          </a:p>
          <a:p>
            <a:pPr marL="241300" indent="-228600">
              <a:lnSpc>
                <a:spcPts val="3355"/>
              </a:lnSpc>
              <a:buFont typeface="Arial" panose="020B0604020202020204"/>
              <a:buChar char="•"/>
              <a:tabLst>
                <a:tab pos="241300" algn="l"/>
              </a:tabLst>
            </a:pPr>
            <a:r>
              <a:rPr sz="2800" b="1" spc="-210" dirty="0">
                <a:latin typeface="Arial" panose="020B0604020202020204"/>
                <a:cs typeface="Arial" panose="020B0604020202020204"/>
              </a:rPr>
              <a:t>Rainbow </a:t>
            </a:r>
            <a:r>
              <a:rPr sz="2800" b="1" spc="-165" dirty="0">
                <a:latin typeface="Arial" panose="020B0604020202020204"/>
                <a:cs typeface="Arial" panose="020B0604020202020204"/>
              </a:rPr>
              <a:t>– </a:t>
            </a:r>
            <a:r>
              <a:rPr sz="2800" spc="-200" dirty="0">
                <a:latin typeface="Arial" panose="020B0604020202020204"/>
                <a:cs typeface="Arial" panose="020B0604020202020204"/>
              </a:rPr>
              <a:t>God’s </a:t>
            </a:r>
            <a:r>
              <a:rPr sz="2800" spc="-210" dirty="0">
                <a:latin typeface="Arial" panose="020B0604020202020204"/>
                <a:cs typeface="Arial" panose="020B0604020202020204"/>
              </a:rPr>
              <a:t>Grace </a:t>
            </a:r>
            <a:r>
              <a:rPr sz="2800" spc="40" dirty="0">
                <a:latin typeface="Arial" panose="020B0604020202020204"/>
                <a:cs typeface="Arial" panose="020B0604020202020204"/>
              </a:rPr>
              <a:t>&amp;</a:t>
            </a:r>
            <a:r>
              <a:rPr sz="2800" spc="85" dirty="0">
                <a:latin typeface="Arial" panose="020B0604020202020204"/>
                <a:cs typeface="Arial" panose="020B0604020202020204"/>
              </a:rPr>
              <a:t> </a:t>
            </a:r>
            <a:r>
              <a:rPr sz="2800" spc="-200" dirty="0">
                <a:latin typeface="Arial" panose="020B0604020202020204"/>
                <a:cs typeface="Arial" panose="020B0604020202020204"/>
              </a:rPr>
              <a:t>Favor</a:t>
            </a:r>
            <a:endParaRPr sz="2800">
              <a:latin typeface="Arial" panose="020B0604020202020204"/>
              <a:cs typeface="Arial" panose="020B0604020202020204"/>
            </a:endParaRPr>
          </a:p>
          <a:p>
            <a:pPr marL="241300" indent="-228600">
              <a:lnSpc>
                <a:spcPts val="3355"/>
              </a:lnSpc>
              <a:buFont typeface="Arial" panose="020B0604020202020204"/>
              <a:buChar char="•"/>
              <a:tabLst>
                <a:tab pos="241300" algn="l"/>
              </a:tabLst>
            </a:pPr>
            <a:r>
              <a:rPr sz="2800" b="1" spc="-235" dirty="0">
                <a:latin typeface="Arial" panose="020B0604020202020204"/>
                <a:cs typeface="Arial" panose="020B0604020202020204"/>
              </a:rPr>
              <a:t>The </a:t>
            </a:r>
            <a:r>
              <a:rPr sz="2800" b="1" spc="-165" dirty="0">
                <a:latin typeface="Arial" panose="020B0604020202020204"/>
                <a:cs typeface="Arial" panose="020B0604020202020204"/>
              </a:rPr>
              <a:t>Manger </a:t>
            </a:r>
            <a:r>
              <a:rPr sz="2800" b="1" spc="-245" dirty="0">
                <a:latin typeface="Arial" panose="020B0604020202020204"/>
                <a:cs typeface="Arial" panose="020B0604020202020204"/>
              </a:rPr>
              <a:t>= </a:t>
            </a:r>
            <a:r>
              <a:rPr sz="2800" b="1" spc="-250" dirty="0">
                <a:latin typeface="Arial" panose="020B0604020202020204"/>
                <a:cs typeface="Arial" panose="020B0604020202020204"/>
              </a:rPr>
              <a:t>Christ’s </a:t>
            </a:r>
            <a:r>
              <a:rPr sz="2800" b="1" spc="-165" dirty="0">
                <a:latin typeface="Arial" panose="020B0604020202020204"/>
                <a:cs typeface="Arial" panose="020B0604020202020204"/>
              </a:rPr>
              <a:t>Birth </a:t>
            </a:r>
            <a:r>
              <a:rPr sz="2800" b="1" spc="-250" dirty="0">
                <a:latin typeface="Arial" panose="020B0604020202020204"/>
                <a:cs typeface="Arial" panose="020B0604020202020204"/>
              </a:rPr>
              <a:t>And</a:t>
            </a:r>
            <a:r>
              <a:rPr sz="2800" b="1" spc="260" dirty="0">
                <a:latin typeface="Arial" panose="020B0604020202020204"/>
                <a:cs typeface="Arial" panose="020B0604020202020204"/>
              </a:rPr>
              <a:t> </a:t>
            </a:r>
            <a:r>
              <a:rPr sz="2800" b="1" spc="-220" dirty="0">
                <a:latin typeface="Arial" panose="020B0604020202020204"/>
                <a:cs typeface="Arial" panose="020B0604020202020204"/>
              </a:rPr>
              <a:t>Life</a:t>
            </a:r>
            <a:endParaRPr sz="2800">
              <a:latin typeface="Arial" panose="020B0604020202020204"/>
              <a:cs typeface="Arial" panose="020B0604020202020204"/>
            </a:endParaRPr>
          </a:p>
          <a:p>
            <a:pPr marL="241300" indent="-228600">
              <a:lnSpc>
                <a:spcPts val="3350"/>
              </a:lnSpc>
              <a:buFont typeface="Arial" panose="020B0604020202020204"/>
              <a:buChar char="•"/>
              <a:tabLst>
                <a:tab pos="241300" algn="l"/>
              </a:tabLst>
            </a:pPr>
            <a:r>
              <a:rPr sz="2800" b="1" spc="-235" dirty="0">
                <a:latin typeface="Arial" panose="020B0604020202020204"/>
                <a:cs typeface="Arial" panose="020B0604020202020204"/>
              </a:rPr>
              <a:t>The </a:t>
            </a:r>
            <a:r>
              <a:rPr sz="2800" b="1" spc="-355" dirty="0">
                <a:latin typeface="Arial" panose="020B0604020202020204"/>
                <a:cs typeface="Arial" panose="020B0604020202020204"/>
              </a:rPr>
              <a:t>Cross </a:t>
            </a:r>
            <a:r>
              <a:rPr sz="2800" b="1" spc="-245" dirty="0">
                <a:latin typeface="Arial" panose="020B0604020202020204"/>
                <a:cs typeface="Arial" panose="020B0604020202020204"/>
              </a:rPr>
              <a:t>= </a:t>
            </a:r>
            <a:r>
              <a:rPr sz="2800" b="1" spc="-250" dirty="0">
                <a:latin typeface="Arial" panose="020B0604020202020204"/>
                <a:cs typeface="Arial" panose="020B0604020202020204"/>
              </a:rPr>
              <a:t>Christ’s</a:t>
            </a:r>
            <a:r>
              <a:rPr sz="2800" b="1" spc="-125" dirty="0">
                <a:latin typeface="Arial" panose="020B0604020202020204"/>
                <a:cs typeface="Arial" panose="020B0604020202020204"/>
              </a:rPr>
              <a:t> </a:t>
            </a:r>
            <a:r>
              <a:rPr sz="2800" b="1" spc="-160" dirty="0">
                <a:latin typeface="Arial" panose="020B0604020202020204"/>
                <a:cs typeface="Arial" panose="020B0604020202020204"/>
              </a:rPr>
              <a:t>Death</a:t>
            </a:r>
            <a:endParaRPr sz="2800">
              <a:latin typeface="Arial" panose="020B0604020202020204"/>
              <a:cs typeface="Arial" panose="020B0604020202020204"/>
            </a:endParaRPr>
          </a:p>
          <a:p>
            <a:pPr marL="241300" indent="-228600">
              <a:lnSpc>
                <a:spcPts val="3355"/>
              </a:lnSpc>
              <a:buFont typeface="Arial" panose="020B0604020202020204"/>
              <a:buChar char="•"/>
              <a:tabLst>
                <a:tab pos="241300" algn="l"/>
              </a:tabLst>
            </a:pPr>
            <a:r>
              <a:rPr sz="2800" b="1" spc="-235" dirty="0">
                <a:latin typeface="Arial" panose="020B0604020202020204"/>
                <a:cs typeface="Arial" panose="020B0604020202020204"/>
              </a:rPr>
              <a:t>The </a:t>
            </a:r>
            <a:r>
              <a:rPr sz="2800" b="1" spc="-229" dirty="0">
                <a:latin typeface="Arial" panose="020B0604020202020204"/>
                <a:cs typeface="Arial" panose="020B0604020202020204"/>
              </a:rPr>
              <a:t>Empty </a:t>
            </a:r>
            <a:r>
              <a:rPr sz="2800" b="1" spc="-305" dirty="0">
                <a:latin typeface="Arial" panose="020B0604020202020204"/>
                <a:cs typeface="Arial" panose="020B0604020202020204"/>
              </a:rPr>
              <a:t>Tomb </a:t>
            </a:r>
            <a:r>
              <a:rPr sz="2800" b="1" spc="-245" dirty="0">
                <a:latin typeface="Arial" panose="020B0604020202020204"/>
                <a:cs typeface="Arial" panose="020B0604020202020204"/>
              </a:rPr>
              <a:t>= </a:t>
            </a:r>
            <a:r>
              <a:rPr sz="2800" b="1" spc="-250" dirty="0">
                <a:latin typeface="Arial" panose="020B0604020202020204"/>
                <a:cs typeface="Arial" panose="020B0604020202020204"/>
              </a:rPr>
              <a:t>Christ’s</a:t>
            </a:r>
            <a:r>
              <a:rPr sz="2800" b="1" spc="-165" dirty="0">
                <a:latin typeface="Arial" panose="020B0604020202020204"/>
                <a:cs typeface="Arial" panose="020B0604020202020204"/>
              </a:rPr>
              <a:t> </a:t>
            </a:r>
            <a:r>
              <a:rPr sz="2800" b="1" spc="-215" dirty="0">
                <a:latin typeface="Arial" panose="020B0604020202020204"/>
                <a:cs typeface="Arial" panose="020B0604020202020204"/>
              </a:rPr>
              <a:t>Resurrection</a:t>
            </a:r>
            <a:endParaRPr sz="2800">
              <a:latin typeface="Arial" panose="020B0604020202020204"/>
              <a:cs typeface="Arial" panose="020B0604020202020204"/>
            </a:endParaRPr>
          </a:p>
          <a:p>
            <a:pPr marL="241300" indent="-228600">
              <a:lnSpc>
                <a:spcPts val="3355"/>
              </a:lnSpc>
              <a:buFont typeface="Arial" panose="020B0604020202020204"/>
              <a:buChar char="•"/>
              <a:tabLst>
                <a:tab pos="241300" algn="l"/>
              </a:tabLst>
            </a:pPr>
            <a:r>
              <a:rPr sz="2800" b="1" spc="-240" dirty="0">
                <a:latin typeface="Arial" panose="020B0604020202020204"/>
                <a:cs typeface="Arial" panose="020B0604020202020204"/>
              </a:rPr>
              <a:t>Communion </a:t>
            </a:r>
            <a:r>
              <a:rPr sz="2800" b="1" spc="-245" dirty="0">
                <a:latin typeface="Arial" panose="020B0604020202020204"/>
                <a:cs typeface="Arial" panose="020B0604020202020204"/>
              </a:rPr>
              <a:t>= </a:t>
            </a:r>
            <a:r>
              <a:rPr sz="2800" b="1" spc="-125" dirty="0">
                <a:latin typeface="Arial" panose="020B0604020202020204"/>
                <a:cs typeface="Arial" panose="020B0604020202020204"/>
              </a:rPr>
              <a:t>In</a:t>
            </a:r>
            <a:r>
              <a:rPr sz="2800" b="1" spc="45" dirty="0">
                <a:latin typeface="Arial" panose="020B0604020202020204"/>
                <a:cs typeface="Arial" panose="020B0604020202020204"/>
              </a:rPr>
              <a:t> </a:t>
            </a:r>
            <a:r>
              <a:rPr sz="2800" b="1" spc="-229" dirty="0">
                <a:latin typeface="Arial" panose="020B0604020202020204"/>
                <a:cs typeface="Arial" panose="020B0604020202020204"/>
              </a:rPr>
              <a:t>Remembrance</a:t>
            </a:r>
            <a:r>
              <a:rPr lang="en-US" sz="2800" b="1" spc="-229" dirty="0">
                <a:latin typeface="Arial" panose="020B0604020202020204"/>
                <a:cs typeface="Arial" panose="020B0604020202020204"/>
              </a:rPr>
              <a:t> of the Lord</a:t>
            </a:r>
            <a:endParaRPr sz="2800">
              <a:latin typeface="Arial" panose="020B0604020202020204"/>
              <a:cs typeface="Arial" panose="020B0604020202020204"/>
            </a:endParaRPr>
          </a:p>
          <a:p>
            <a:pPr marL="241300" indent="-228600">
              <a:lnSpc>
                <a:spcPts val="3350"/>
              </a:lnSpc>
              <a:buFont typeface="Arial" panose="020B0604020202020204"/>
              <a:buChar char="•"/>
              <a:tabLst>
                <a:tab pos="241300" algn="l"/>
              </a:tabLst>
            </a:pPr>
            <a:r>
              <a:rPr sz="2800" b="1" spc="-235" dirty="0">
                <a:latin typeface="Arial" panose="020B0604020202020204"/>
                <a:cs typeface="Arial" panose="020B0604020202020204"/>
              </a:rPr>
              <a:t>The </a:t>
            </a:r>
            <a:r>
              <a:rPr sz="2800" b="1" spc="-290" dirty="0">
                <a:latin typeface="Arial" panose="020B0604020202020204"/>
                <a:cs typeface="Arial" panose="020B0604020202020204"/>
              </a:rPr>
              <a:t>Clouds </a:t>
            </a:r>
            <a:r>
              <a:rPr sz="2800" b="1" spc="-245" dirty="0">
                <a:latin typeface="Arial" panose="020B0604020202020204"/>
                <a:cs typeface="Arial" panose="020B0604020202020204"/>
              </a:rPr>
              <a:t>= </a:t>
            </a:r>
            <a:r>
              <a:rPr sz="2800" b="1" spc="-250" dirty="0">
                <a:latin typeface="Arial" panose="020B0604020202020204"/>
                <a:cs typeface="Arial" panose="020B0604020202020204"/>
              </a:rPr>
              <a:t>Christ’s</a:t>
            </a:r>
            <a:r>
              <a:rPr sz="2800" b="1" spc="229" dirty="0">
                <a:latin typeface="Arial" panose="020B0604020202020204"/>
                <a:cs typeface="Arial" panose="020B0604020202020204"/>
              </a:rPr>
              <a:t> </a:t>
            </a:r>
            <a:r>
              <a:rPr sz="2800" b="1" spc="-285" dirty="0">
                <a:latin typeface="Arial" panose="020B0604020202020204"/>
                <a:cs typeface="Arial" panose="020B0604020202020204"/>
              </a:rPr>
              <a:t>Coming</a:t>
            </a:r>
            <a:endParaRPr sz="2800">
              <a:latin typeface="Arial" panose="020B0604020202020204"/>
              <a:cs typeface="Arial" panose="020B0604020202020204"/>
            </a:endParaRPr>
          </a:p>
          <a:p>
            <a:pPr marL="241300" indent="-228600">
              <a:lnSpc>
                <a:spcPts val="3355"/>
              </a:lnSpc>
              <a:buFont typeface="Arial" panose="020B0604020202020204"/>
              <a:buChar char="•"/>
              <a:tabLst>
                <a:tab pos="241300" algn="l"/>
              </a:tabLst>
            </a:pPr>
            <a:r>
              <a:rPr sz="2800" b="1" spc="-229" dirty="0">
                <a:latin typeface="Arial" panose="020B0604020202020204"/>
                <a:cs typeface="Arial" panose="020B0604020202020204"/>
              </a:rPr>
              <a:t>Gold </a:t>
            </a:r>
            <a:r>
              <a:rPr sz="2800" b="1" spc="-245" dirty="0">
                <a:latin typeface="Arial" panose="020B0604020202020204"/>
                <a:cs typeface="Arial" panose="020B0604020202020204"/>
              </a:rPr>
              <a:t>=</a:t>
            </a:r>
            <a:r>
              <a:rPr sz="2800" b="1" spc="-60" dirty="0">
                <a:latin typeface="Arial" panose="020B0604020202020204"/>
                <a:cs typeface="Arial" panose="020B0604020202020204"/>
              </a:rPr>
              <a:t> </a:t>
            </a:r>
            <a:r>
              <a:rPr sz="2800" b="1" spc="-210" dirty="0">
                <a:latin typeface="Arial" panose="020B0604020202020204"/>
                <a:cs typeface="Arial" panose="020B0604020202020204"/>
              </a:rPr>
              <a:t>Heaven</a:t>
            </a:r>
            <a:endParaRPr sz="2800">
              <a:latin typeface="Arial" panose="020B0604020202020204"/>
              <a:cs typeface="Arial" panose="020B0604020202020204"/>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62280" y="450215"/>
            <a:ext cx="11273155" cy="2981325"/>
          </a:xfrm>
          <a:custGeom>
            <a:avLst/>
            <a:gdLst/>
            <a:ahLst/>
            <a:cxnLst/>
            <a:rect l="l" t="t" r="r" b="b"/>
            <a:pathLst>
              <a:path w="11273155" h="3918585">
                <a:moveTo>
                  <a:pt x="11272774" y="0"/>
                </a:moveTo>
                <a:lnTo>
                  <a:pt x="0" y="0"/>
                </a:lnTo>
                <a:lnTo>
                  <a:pt x="0" y="3918077"/>
                </a:lnTo>
                <a:lnTo>
                  <a:pt x="11272774" y="3918077"/>
                </a:lnTo>
                <a:lnTo>
                  <a:pt x="11272774" y="0"/>
                </a:lnTo>
                <a:close/>
              </a:path>
            </a:pathLst>
          </a:custGeom>
          <a:solidFill>
            <a:srgbClr val="585858"/>
          </a:solidFill>
        </p:spPr>
        <p:txBody>
          <a:bodyPr wrap="square" lIns="0" tIns="0" rIns="0" bIns="0" rtlCol="0"/>
          <a:lstStyle/>
          <a:p/>
        </p:txBody>
      </p:sp>
      <p:sp>
        <p:nvSpPr>
          <p:cNvPr id="3" name="object 3"/>
          <p:cNvSpPr txBox="1">
            <a:spLocks noGrp="1"/>
          </p:cNvSpPr>
          <p:nvPr>
            <p:ph type="title"/>
          </p:nvPr>
        </p:nvSpPr>
        <p:spPr>
          <a:xfrm>
            <a:off x="1816989" y="1337817"/>
            <a:ext cx="8961120" cy="1937385"/>
          </a:xfrm>
          <a:prstGeom prst="rect">
            <a:avLst/>
          </a:prstGeom>
        </p:spPr>
        <p:txBody>
          <a:bodyPr vert="horz" wrap="square" lIns="0" tIns="12700" rIns="0" bIns="0" rtlCol="0">
            <a:spAutoFit/>
          </a:bodyPr>
          <a:lstStyle/>
          <a:p>
            <a:pPr marL="24765">
              <a:lnSpc>
                <a:spcPts val="7525"/>
              </a:lnSpc>
              <a:spcBef>
                <a:spcPts val="100"/>
              </a:spcBef>
            </a:pPr>
            <a:r>
              <a:rPr sz="6600" b="0" u="none" spc="-320" dirty="0">
                <a:solidFill>
                  <a:srgbClr val="FFFFFF"/>
                </a:solidFill>
                <a:latin typeface="Trebuchet MS" panose="020B0603020202020204"/>
                <a:cs typeface="Trebuchet MS" panose="020B0603020202020204"/>
              </a:rPr>
              <a:t>Remember </a:t>
            </a:r>
            <a:r>
              <a:rPr sz="6600" b="0" u="none" spc="-305" dirty="0">
                <a:solidFill>
                  <a:srgbClr val="FFFFFF"/>
                </a:solidFill>
                <a:latin typeface="Trebuchet MS" panose="020B0603020202020204"/>
                <a:cs typeface="Trebuchet MS" panose="020B0603020202020204"/>
              </a:rPr>
              <a:t>to</a:t>
            </a:r>
            <a:r>
              <a:rPr sz="6600" b="0" u="none" spc="-755" dirty="0">
                <a:solidFill>
                  <a:srgbClr val="FFFFFF"/>
                </a:solidFill>
                <a:latin typeface="Trebuchet MS" panose="020B0603020202020204"/>
                <a:cs typeface="Trebuchet MS" panose="020B0603020202020204"/>
              </a:rPr>
              <a:t> </a:t>
            </a:r>
            <a:r>
              <a:rPr sz="6600" b="0" u="none" spc="-320" dirty="0">
                <a:solidFill>
                  <a:srgbClr val="FFFFFF"/>
                </a:solidFill>
                <a:latin typeface="Trebuchet MS" panose="020B0603020202020204"/>
                <a:cs typeface="Trebuchet MS" panose="020B0603020202020204"/>
              </a:rPr>
              <a:t>Remember</a:t>
            </a:r>
            <a:endParaRPr sz="6600">
              <a:latin typeface="Trebuchet MS" panose="020B0603020202020204"/>
              <a:cs typeface="Trebuchet MS" panose="020B0603020202020204"/>
            </a:endParaRPr>
          </a:p>
          <a:p>
            <a:pPr marL="12700">
              <a:lnSpc>
                <a:spcPts val="7525"/>
              </a:lnSpc>
            </a:pPr>
            <a:r>
              <a:rPr sz="6600" b="0" i="1" u="none" spc="-285"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10 </a:t>
            </a:r>
            <a:r>
              <a:rPr sz="6600" b="0" i="1" u="none" spc="-430"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Reminders </a:t>
            </a:r>
            <a:r>
              <a:rPr sz="6600" b="0" i="1" u="none" spc="-340"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In</a:t>
            </a:r>
            <a:r>
              <a:rPr sz="6600" b="0" i="1" u="none" spc="10"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 </a:t>
            </a:r>
            <a:r>
              <a:rPr sz="6600" b="0" i="1" u="none" spc="-425" dirty="0">
                <a:ln w="22225">
                  <a:solidFill>
                    <a:schemeClr val="accent2"/>
                  </a:solidFill>
                  <a:prstDash val="solid"/>
                </a:ln>
                <a:solidFill>
                  <a:schemeClr val="accent2">
                    <a:lumMod val="40000"/>
                    <a:lumOff val="60000"/>
                  </a:schemeClr>
                </a:solidFill>
                <a:effectLst/>
                <a:latin typeface="Trebuchet MS" panose="020B0603020202020204"/>
                <a:cs typeface="Trebuchet MS" panose="020B0603020202020204"/>
              </a:rPr>
              <a:t>Scripture</a:t>
            </a:r>
            <a:r>
              <a:rPr sz="6600" b="0" i="1" u="none" spc="-495" dirty="0">
                <a:solidFill>
                  <a:srgbClr val="FFFFFF"/>
                </a:solidFill>
                <a:latin typeface="Trebuchet MS" panose="020B0603020202020204"/>
                <a:cs typeface="Trebuchet MS" panose="020B0603020202020204"/>
              </a:rPr>
              <a:t> </a:t>
            </a:r>
            <a:r>
              <a:rPr sz="6600" b="0" i="1" u="none" spc="-500" dirty="0">
                <a:solidFill>
                  <a:srgbClr val="FFFFFF"/>
                </a:solidFill>
                <a:latin typeface="Trebuchet MS" panose="020B0603020202020204"/>
                <a:cs typeface="Trebuchet MS" panose="020B0603020202020204"/>
              </a:rPr>
              <a:t> </a:t>
            </a:r>
            <a:endParaRPr sz="6600">
              <a:latin typeface="Trebuchet MS" panose="020B0603020202020204"/>
              <a:cs typeface="Trebuchet MS" panose="020B0603020202020204"/>
            </a:endParaRPr>
          </a:p>
        </p:txBody>
      </p:sp>
      <p:sp>
        <p:nvSpPr>
          <p:cNvPr id="4" name="object 4"/>
          <p:cNvSpPr/>
          <p:nvPr/>
        </p:nvSpPr>
        <p:spPr>
          <a:xfrm>
            <a:off x="457200" y="3546475"/>
            <a:ext cx="1330960" cy="2931160"/>
          </a:xfrm>
          <a:custGeom>
            <a:avLst/>
            <a:gdLst/>
            <a:ahLst/>
            <a:cxnLst/>
            <a:rect l="l" t="t" r="r" b="b"/>
            <a:pathLst>
              <a:path w="2112645" h="1892935">
                <a:moveTo>
                  <a:pt x="2112264" y="0"/>
                </a:moveTo>
                <a:lnTo>
                  <a:pt x="0" y="0"/>
                </a:lnTo>
                <a:lnTo>
                  <a:pt x="0" y="1892808"/>
                </a:lnTo>
                <a:lnTo>
                  <a:pt x="2112264" y="1892808"/>
                </a:lnTo>
                <a:lnTo>
                  <a:pt x="2112264" y="0"/>
                </a:lnTo>
                <a:close/>
              </a:path>
            </a:pathLst>
          </a:custGeom>
          <a:solidFill>
            <a:srgbClr val="A42F0E">
              <a:alpha val="94900"/>
            </a:srgbClr>
          </a:solidFill>
        </p:spPr>
        <p:txBody>
          <a:bodyPr wrap="square" lIns="0" tIns="0" rIns="0" bIns="0" rtlCol="0"/>
          <a:lstStyle/>
          <a:p/>
        </p:txBody>
      </p:sp>
      <p:sp>
        <p:nvSpPr>
          <p:cNvPr id="5" name="object 5"/>
          <p:cNvSpPr txBox="1"/>
          <p:nvPr/>
        </p:nvSpPr>
        <p:spPr>
          <a:xfrm>
            <a:off x="1828800" y="3522980"/>
            <a:ext cx="8609330" cy="2954655"/>
          </a:xfrm>
          <a:prstGeom prst="rect">
            <a:avLst/>
          </a:prstGeom>
          <a:solidFill>
            <a:srgbClr val="7E7E7E">
              <a:alpha val="19999"/>
            </a:srgbClr>
          </a:solidFill>
        </p:spPr>
        <p:txBody>
          <a:bodyPr vert="horz" wrap="square" lIns="0" tIns="0" rIns="0" bIns="0" rtlCol="0">
            <a:spAutoFit/>
          </a:bodyPr>
          <a:lstStyle/>
          <a:p>
            <a:pPr marL="241300" indent="-228600">
              <a:lnSpc>
                <a:spcPct val="100000"/>
              </a:lnSpc>
              <a:spcBef>
                <a:spcPts val="95"/>
              </a:spcBef>
              <a:buFont typeface="Arial" panose="020B0604020202020204"/>
              <a:buChar char="•"/>
              <a:tabLst>
                <a:tab pos="241300" algn="l"/>
                <a:tab pos="2533015" algn="l"/>
                <a:tab pos="3248660" algn="l"/>
                <a:tab pos="4264660" algn="l"/>
              </a:tabLst>
            </a:pPr>
            <a:r>
              <a:rPr sz="3200" b="1" spc="-170" dirty="0">
                <a:latin typeface="Arial" panose="020B0604020202020204"/>
                <a:cs typeface="Arial" panose="020B0604020202020204"/>
                <a:sym typeface="+mn-ea"/>
              </a:rPr>
              <a:t>Deu</a:t>
            </a:r>
            <a:r>
              <a:rPr sz="3200" b="1" spc="-114" dirty="0">
                <a:latin typeface="Arial" panose="020B0604020202020204"/>
                <a:cs typeface="Arial" panose="020B0604020202020204"/>
                <a:sym typeface="+mn-ea"/>
              </a:rPr>
              <a:t>t</a:t>
            </a:r>
            <a:r>
              <a:rPr sz="3200" b="1" spc="-150" dirty="0">
                <a:latin typeface="Arial" panose="020B0604020202020204"/>
                <a:cs typeface="Arial" panose="020B0604020202020204"/>
                <a:sym typeface="+mn-ea"/>
              </a:rPr>
              <a:t>e</a:t>
            </a:r>
            <a:r>
              <a:rPr sz="3200" b="1" spc="-145" dirty="0">
                <a:latin typeface="Arial" panose="020B0604020202020204"/>
                <a:cs typeface="Arial" panose="020B0604020202020204"/>
                <a:sym typeface="+mn-ea"/>
              </a:rPr>
              <a:t>r</a:t>
            </a:r>
            <a:r>
              <a:rPr sz="3200" b="1" spc="-190" dirty="0">
                <a:latin typeface="Arial" panose="020B0604020202020204"/>
                <a:cs typeface="Arial" panose="020B0604020202020204"/>
                <a:sym typeface="+mn-ea"/>
              </a:rPr>
              <a:t>ono</a:t>
            </a:r>
            <a:r>
              <a:rPr sz="3200" b="1" spc="-315" dirty="0">
                <a:latin typeface="Arial" panose="020B0604020202020204"/>
                <a:cs typeface="Arial" panose="020B0604020202020204"/>
                <a:sym typeface="+mn-ea"/>
              </a:rPr>
              <a:t>m</a:t>
            </a:r>
            <a:r>
              <a:rPr sz="3200" b="1" spc="-235" dirty="0">
                <a:latin typeface="Arial" panose="020B0604020202020204"/>
                <a:cs typeface="Arial" panose="020B0604020202020204"/>
                <a:sym typeface="+mn-ea"/>
              </a:rPr>
              <a:t>y</a:t>
            </a:r>
            <a:r>
              <a:rPr lang="en-US" sz="3200" b="1" spc="-235" dirty="0">
                <a:latin typeface="Arial" panose="020B0604020202020204"/>
                <a:cs typeface="Arial" panose="020B0604020202020204"/>
                <a:sym typeface="+mn-ea"/>
              </a:rPr>
              <a:t> </a:t>
            </a:r>
            <a:r>
              <a:rPr sz="3200" b="1" spc="-150" dirty="0">
                <a:latin typeface="Arial" panose="020B0604020202020204"/>
                <a:cs typeface="Arial" panose="020B0604020202020204"/>
                <a:sym typeface="+mn-ea"/>
              </a:rPr>
              <a:t>4</a:t>
            </a:r>
            <a:r>
              <a:rPr sz="3200" b="1" spc="-160" dirty="0">
                <a:latin typeface="Arial" panose="020B0604020202020204"/>
                <a:cs typeface="Arial" panose="020B0604020202020204"/>
                <a:sym typeface="+mn-ea"/>
              </a:rPr>
              <a:t>:</a:t>
            </a:r>
            <a:r>
              <a:rPr sz="3200" b="1" spc="-145" dirty="0">
                <a:latin typeface="Arial" panose="020B0604020202020204"/>
                <a:cs typeface="Arial" panose="020B0604020202020204"/>
                <a:sym typeface="+mn-ea"/>
              </a:rPr>
              <a:t>9</a:t>
            </a:r>
            <a:r>
              <a:rPr sz="3200" b="1" dirty="0">
                <a:latin typeface="Arial" panose="020B0604020202020204"/>
                <a:cs typeface="Arial" panose="020B0604020202020204"/>
                <a:sym typeface="+mn-ea"/>
              </a:rPr>
              <a:t>	</a:t>
            </a:r>
            <a:r>
              <a:rPr sz="3200" b="1" spc="-80" dirty="0">
                <a:latin typeface="Arial" panose="020B0604020202020204"/>
                <a:cs typeface="Arial" panose="020B0604020202020204"/>
                <a:sym typeface="+mn-ea"/>
              </a:rPr>
              <a:t>(</a:t>
            </a:r>
            <a:r>
              <a:rPr lang="en-US" sz="3200" b="1" spc="-165" dirty="0">
                <a:latin typeface="Arial" panose="020B0604020202020204"/>
                <a:cs typeface="Arial" panose="020B0604020202020204"/>
                <a:sym typeface="+mn-ea"/>
              </a:rPr>
              <a:t>KJV</a:t>
            </a:r>
            <a:r>
              <a:rPr sz="3200" b="1" spc="-105" dirty="0">
                <a:latin typeface="Arial" panose="020B0604020202020204"/>
                <a:cs typeface="Arial" panose="020B0604020202020204"/>
                <a:sym typeface="+mn-ea"/>
              </a:rPr>
              <a:t>)</a:t>
            </a:r>
            <a:r>
              <a:rPr sz="3200" b="1" dirty="0">
                <a:latin typeface="Arial" panose="020B0604020202020204"/>
                <a:cs typeface="Arial" panose="020B0604020202020204"/>
                <a:sym typeface="+mn-ea"/>
              </a:rPr>
              <a:t>	</a:t>
            </a:r>
            <a:r>
              <a:rPr lang="en-US" sz="3200" b="1" dirty="0">
                <a:latin typeface="Arial" panose="020B0604020202020204"/>
                <a:cs typeface="Arial" panose="020B0604020202020204"/>
                <a:sym typeface="+mn-ea"/>
              </a:rPr>
              <a:t> </a:t>
            </a:r>
            <a:r>
              <a:rPr lang="en-US" sz="3200" spc="-85" dirty="0">
                <a:latin typeface="Arial" panose="020B0604020202020204"/>
                <a:cs typeface="Arial" panose="020B0604020202020204"/>
                <a:sym typeface="+mn-ea"/>
              </a:rPr>
              <a:t>9 Only take heed to thyself, and keep thy soul diligently, lest thou forget the things which thine eyes have seen, and lest they depart from thy heart all the days of thy life: but teach them thy sons, and thy sons' sons;</a:t>
            </a:r>
            <a:endParaRPr lang="en-US" sz="3200" spc="-85" dirty="0">
              <a:latin typeface="Arial" panose="020B0604020202020204"/>
              <a:cs typeface="Arial" panose="020B0604020202020204"/>
              <a:sym typeface="+mn-ea"/>
            </a:endParaRPr>
          </a:p>
        </p:txBody>
      </p:sp>
      <p:grpSp>
        <p:nvGrpSpPr>
          <p:cNvPr id="6" name="object 6"/>
          <p:cNvGrpSpPr/>
          <p:nvPr/>
        </p:nvGrpSpPr>
        <p:grpSpPr>
          <a:xfrm>
            <a:off x="10528300" y="3546475"/>
            <a:ext cx="1210310" cy="2940685"/>
            <a:chOff x="9613010" y="4510849"/>
            <a:chExt cx="2125345" cy="1903095"/>
          </a:xfrm>
        </p:grpSpPr>
        <p:sp>
          <p:nvSpPr>
            <p:cNvPr id="7" name="object 7"/>
            <p:cNvSpPr/>
            <p:nvPr/>
          </p:nvSpPr>
          <p:spPr>
            <a:xfrm>
              <a:off x="9619360" y="4517199"/>
              <a:ext cx="2112645" cy="1890395"/>
            </a:xfrm>
            <a:custGeom>
              <a:avLst/>
              <a:gdLst/>
              <a:ahLst/>
              <a:cxnLst/>
              <a:rect l="l" t="t" r="r" b="b"/>
              <a:pathLst>
                <a:path w="2112645" h="1890395">
                  <a:moveTo>
                    <a:pt x="2112264" y="0"/>
                  </a:moveTo>
                  <a:lnTo>
                    <a:pt x="0" y="0"/>
                  </a:lnTo>
                  <a:lnTo>
                    <a:pt x="0" y="1890140"/>
                  </a:lnTo>
                  <a:lnTo>
                    <a:pt x="2112264" y="1890140"/>
                  </a:lnTo>
                  <a:lnTo>
                    <a:pt x="2112264" y="0"/>
                  </a:lnTo>
                  <a:close/>
                </a:path>
              </a:pathLst>
            </a:custGeom>
            <a:solidFill>
              <a:srgbClr val="001F5F"/>
            </a:solidFill>
          </p:spPr>
          <p:txBody>
            <a:bodyPr wrap="square" lIns="0" tIns="0" rIns="0" bIns="0" rtlCol="0"/>
            <a:lstStyle/>
            <a:p/>
          </p:txBody>
        </p:sp>
        <p:sp>
          <p:nvSpPr>
            <p:cNvPr id="8" name="object 8"/>
            <p:cNvSpPr/>
            <p:nvPr/>
          </p:nvSpPr>
          <p:spPr>
            <a:xfrm>
              <a:off x="9619360" y="4517199"/>
              <a:ext cx="2112645" cy="1890395"/>
            </a:xfrm>
            <a:custGeom>
              <a:avLst/>
              <a:gdLst/>
              <a:ahLst/>
              <a:cxnLst/>
              <a:rect l="l" t="t" r="r" b="b"/>
              <a:pathLst>
                <a:path w="2112645" h="1890395">
                  <a:moveTo>
                    <a:pt x="0" y="1890140"/>
                  </a:moveTo>
                  <a:lnTo>
                    <a:pt x="2112264" y="1890140"/>
                  </a:lnTo>
                  <a:lnTo>
                    <a:pt x="2112264" y="0"/>
                  </a:lnTo>
                  <a:lnTo>
                    <a:pt x="0" y="0"/>
                  </a:lnTo>
                  <a:lnTo>
                    <a:pt x="0" y="1890140"/>
                  </a:lnTo>
                  <a:close/>
                </a:path>
              </a:pathLst>
            </a:custGeom>
            <a:ln w="12700">
              <a:solidFill>
                <a:srgbClr val="781F08"/>
              </a:solidFill>
            </a:ln>
          </p:spPr>
          <p:txBody>
            <a:bodyPr wrap="square" lIns="0" tIns="0" rIns="0" bIns="0" rtlCol="0"/>
            <a:lstStyle/>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1784350"/>
            <a:ext cx="10277475" cy="4095115"/>
          </a:xfrm>
          <a:prstGeom prst="rect">
            <a:avLst/>
          </a:prstGeom>
        </p:spPr>
        <p:txBody>
          <a:bodyPr vert="horz" wrap="square" lIns="0" tIns="67945" rIns="0" bIns="0" rtlCol="0">
            <a:spAutoFit/>
          </a:bodyPr>
          <a:lstStyle/>
          <a:p>
            <a:pPr marL="241300" marR="397510" indent="-228600">
              <a:lnSpc>
                <a:spcPts val="3460"/>
              </a:lnSpc>
              <a:spcBef>
                <a:spcPts val="535"/>
              </a:spcBef>
              <a:buFont typeface="Arial" panose="020B0604020202020204"/>
              <a:buChar char="•"/>
              <a:tabLst>
                <a:tab pos="241300" algn="l"/>
              </a:tabLst>
            </a:pPr>
            <a:r>
              <a:rPr sz="3200" b="1" i="1" spc="-225" dirty="0">
                <a:latin typeface="Arial" panose="020B0604020202020204"/>
                <a:cs typeface="Arial" panose="020B0604020202020204"/>
              </a:rPr>
              <a:t>We </a:t>
            </a:r>
            <a:r>
              <a:rPr sz="3200" b="1" i="1" spc="-254" dirty="0">
                <a:latin typeface="Arial" panose="020B0604020202020204"/>
                <a:cs typeface="Arial" panose="020B0604020202020204"/>
              </a:rPr>
              <a:t>Quickly </a:t>
            </a:r>
            <a:r>
              <a:rPr sz="3200" b="1" i="1" spc="-229" dirty="0">
                <a:latin typeface="Arial" panose="020B0604020202020204"/>
                <a:cs typeface="Arial" panose="020B0604020202020204"/>
              </a:rPr>
              <a:t>Forget </a:t>
            </a:r>
            <a:r>
              <a:rPr sz="3200" b="1" i="1" spc="-140" dirty="0">
                <a:latin typeface="Arial" panose="020B0604020202020204"/>
                <a:cs typeface="Arial" panose="020B0604020202020204"/>
              </a:rPr>
              <a:t>Important </a:t>
            </a:r>
            <a:r>
              <a:rPr sz="3200" b="1" i="1" spc="-55" dirty="0">
                <a:latin typeface="Arial" panose="020B0604020202020204"/>
                <a:cs typeface="Arial" panose="020B0604020202020204"/>
              </a:rPr>
              <a:t>&amp; </a:t>
            </a:r>
            <a:r>
              <a:rPr sz="3200" b="1" i="1" spc="-155" dirty="0">
                <a:latin typeface="Arial" panose="020B0604020202020204"/>
                <a:cs typeface="Arial" panose="020B0604020202020204"/>
              </a:rPr>
              <a:t>Meaningful </a:t>
            </a:r>
            <a:r>
              <a:rPr sz="3200" b="1" i="1" spc="-285" dirty="0">
                <a:latin typeface="Arial" panose="020B0604020202020204"/>
                <a:cs typeface="Arial" panose="020B0604020202020204"/>
              </a:rPr>
              <a:t>Things; </a:t>
            </a:r>
            <a:r>
              <a:rPr sz="3200" b="1" i="1" spc="-355" dirty="0">
                <a:latin typeface="Arial" panose="020B0604020202020204"/>
                <a:cs typeface="Arial" panose="020B0604020202020204"/>
              </a:rPr>
              <a:t>That’s  </a:t>
            </a:r>
            <a:r>
              <a:rPr sz="3200" b="1" i="1" spc="-340" dirty="0">
                <a:latin typeface="Arial" panose="020B0604020202020204"/>
                <a:cs typeface="Arial" panose="020B0604020202020204"/>
              </a:rPr>
              <a:t>Why </a:t>
            </a:r>
            <a:r>
              <a:rPr sz="3200" b="1" i="1" spc="-175" dirty="0">
                <a:latin typeface="Arial" panose="020B0604020202020204"/>
                <a:cs typeface="Arial" panose="020B0604020202020204"/>
              </a:rPr>
              <a:t>Memorials </a:t>
            </a:r>
            <a:r>
              <a:rPr sz="3200" b="1" i="1" spc="-229" dirty="0">
                <a:latin typeface="Arial" panose="020B0604020202020204"/>
                <a:cs typeface="Arial" panose="020B0604020202020204"/>
              </a:rPr>
              <a:t>Are </a:t>
            </a:r>
            <a:r>
              <a:rPr sz="3200" b="1" i="1" spc="-145" dirty="0">
                <a:latin typeface="Arial" panose="020B0604020202020204"/>
                <a:cs typeface="Arial" panose="020B0604020202020204"/>
              </a:rPr>
              <a:t>Important </a:t>
            </a:r>
            <a:r>
              <a:rPr sz="3200" b="1" i="1" spc="-300" dirty="0">
                <a:latin typeface="Arial" panose="020B0604020202020204"/>
                <a:cs typeface="Arial" panose="020B0604020202020204"/>
              </a:rPr>
              <a:t>And</a:t>
            </a:r>
            <a:r>
              <a:rPr sz="3200" b="1" i="1" spc="-335" dirty="0">
                <a:latin typeface="Arial" panose="020B0604020202020204"/>
                <a:cs typeface="Arial" panose="020B0604020202020204"/>
              </a:rPr>
              <a:t> </a:t>
            </a:r>
            <a:r>
              <a:rPr sz="3200" b="1" i="1" spc="-285" dirty="0">
                <a:latin typeface="Arial" panose="020B0604020202020204"/>
                <a:cs typeface="Arial" panose="020B0604020202020204"/>
              </a:rPr>
              <a:t>Necessary.</a:t>
            </a:r>
            <a:endParaRPr sz="3200">
              <a:latin typeface="Arial" panose="020B0604020202020204"/>
              <a:cs typeface="Arial" panose="020B0604020202020204"/>
            </a:endParaRPr>
          </a:p>
          <a:p>
            <a:pPr>
              <a:lnSpc>
                <a:spcPct val="100000"/>
              </a:lnSpc>
              <a:spcBef>
                <a:spcPts val="40"/>
              </a:spcBef>
              <a:buFont typeface="Arial" panose="020B0604020202020204"/>
              <a:buChar char="•"/>
            </a:pPr>
            <a:endParaRPr sz="4700">
              <a:latin typeface="Arial" panose="020B0604020202020204"/>
              <a:cs typeface="Arial" panose="020B0604020202020204"/>
            </a:endParaRPr>
          </a:p>
          <a:p>
            <a:pPr marL="241300" marR="5080" indent="-228600">
              <a:lnSpc>
                <a:spcPts val="3460"/>
              </a:lnSpc>
              <a:buFont typeface="Arial" panose="020B0604020202020204"/>
              <a:buChar char="•"/>
              <a:tabLst>
                <a:tab pos="241300" algn="l"/>
              </a:tabLst>
            </a:pPr>
            <a:r>
              <a:rPr sz="3200" b="1" i="1" spc="-425" dirty="0">
                <a:latin typeface="Arial" panose="020B0604020202020204"/>
                <a:cs typeface="Arial" panose="020B0604020202020204"/>
              </a:rPr>
              <a:t>SPIRITUALLY: </a:t>
            </a:r>
            <a:r>
              <a:rPr sz="3200" b="1" i="1" spc="-225" dirty="0">
                <a:latin typeface="Arial" panose="020B0604020202020204"/>
                <a:cs typeface="Arial" panose="020B0604020202020204"/>
              </a:rPr>
              <a:t>We </a:t>
            </a:r>
            <a:r>
              <a:rPr sz="3200" b="1" i="1" spc="-175" dirty="0">
                <a:latin typeface="Arial" panose="020B0604020202020204"/>
                <a:cs typeface="Arial" panose="020B0604020202020204"/>
              </a:rPr>
              <a:t>Often </a:t>
            </a:r>
            <a:r>
              <a:rPr sz="3200" b="1" i="1" spc="-229" dirty="0">
                <a:latin typeface="Arial" panose="020B0604020202020204"/>
                <a:cs typeface="Arial" panose="020B0604020202020204"/>
              </a:rPr>
              <a:t>Forget </a:t>
            </a:r>
            <a:r>
              <a:rPr sz="3200" b="1" i="1" spc="-285" dirty="0">
                <a:latin typeface="Arial" panose="020B0604020202020204"/>
                <a:cs typeface="Arial" panose="020B0604020202020204"/>
              </a:rPr>
              <a:t>The </a:t>
            </a:r>
            <a:r>
              <a:rPr sz="3200" b="1" i="1" spc="-170" dirty="0">
                <a:latin typeface="Arial" panose="020B0604020202020204"/>
                <a:cs typeface="Arial" panose="020B0604020202020204"/>
              </a:rPr>
              <a:t>Great </a:t>
            </a:r>
            <a:r>
              <a:rPr sz="3200" b="1" i="1" spc="-300" dirty="0">
                <a:latin typeface="Arial" panose="020B0604020202020204"/>
                <a:cs typeface="Arial" panose="020B0604020202020204"/>
              </a:rPr>
              <a:t>Things </a:t>
            </a:r>
            <a:r>
              <a:rPr sz="3200" b="1" i="1" spc="-204" dirty="0">
                <a:latin typeface="Arial" panose="020B0604020202020204"/>
                <a:cs typeface="Arial" panose="020B0604020202020204"/>
              </a:rPr>
              <a:t>Of </a:t>
            </a:r>
            <a:r>
              <a:rPr sz="3200" b="1" i="1" spc="-330" dirty="0">
                <a:latin typeface="Arial" panose="020B0604020202020204"/>
                <a:cs typeface="Arial" panose="020B0604020202020204"/>
              </a:rPr>
              <a:t>God </a:t>
            </a:r>
            <a:r>
              <a:rPr sz="3200" b="1" i="1" spc="-300" dirty="0">
                <a:latin typeface="Arial" panose="020B0604020202020204"/>
                <a:cs typeface="Arial" panose="020B0604020202020204"/>
              </a:rPr>
              <a:t>And  </a:t>
            </a:r>
            <a:r>
              <a:rPr sz="3200" b="1" i="1" spc="-195" dirty="0">
                <a:latin typeface="Arial" panose="020B0604020202020204"/>
                <a:cs typeface="Arial" panose="020B0604020202020204"/>
              </a:rPr>
              <a:t>All </a:t>
            </a:r>
            <a:r>
              <a:rPr sz="3200" b="1" i="1" spc="-175" dirty="0">
                <a:latin typeface="Arial" panose="020B0604020202020204"/>
                <a:cs typeface="Arial" panose="020B0604020202020204"/>
              </a:rPr>
              <a:t>That </a:t>
            </a:r>
            <a:r>
              <a:rPr sz="3200" b="1" i="1" spc="-250" dirty="0">
                <a:latin typeface="Arial" panose="020B0604020202020204"/>
                <a:cs typeface="Arial" panose="020B0604020202020204"/>
              </a:rPr>
              <a:t>He </a:t>
            </a:r>
            <a:r>
              <a:rPr sz="3200" b="1" i="1" spc="-300" dirty="0">
                <a:latin typeface="Arial" panose="020B0604020202020204"/>
                <a:cs typeface="Arial" panose="020B0604020202020204"/>
              </a:rPr>
              <a:t>Has </a:t>
            </a:r>
            <a:r>
              <a:rPr sz="3200" b="1" i="1" spc="-265" dirty="0">
                <a:latin typeface="Arial" panose="020B0604020202020204"/>
                <a:cs typeface="Arial" panose="020B0604020202020204"/>
              </a:rPr>
              <a:t>Done </a:t>
            </a:r>
            <a:r>
              <a:rPr sz="3200" b="1" i="1" spc="-310" dirty="0">
                <a:latin typeface="Arial" panose="020B0604020202020204"/>
                <a:cs typeface="Arial" panose="020B0604020202020204"/>
              </a:rPr>
              <a:t>For</a:t>
            </a:r>
            <a:r>
              <a:rPr sz="3200" b="1" i="1" spc="150" dirty="0">
                <a:latin typeface="Arial" panose="020B0604020202020204"/>
                <a:cs typeface="Arial" panose="020B0604020202020204"/>
              </a:rPr>
              <a:t> </a:t>
            </a:r>
            <a:r>
              <a:rPr sz="3200" b="1" i="1" spc="-370" dirty="0">
                <a:latin typeface="Arial" panose="020B0604020202020204"/>
                <a:cs typeface="Arial" panose="020B0604020202020204"/>
              </a:rPr>
              <a:t>Us</a:t>
            </a:r>
            <a:endParaRPr sz="3200">
              <a:latin typeface="Arial" panose="020B0604020202020204"/>
              <a:cs typeface="Arial" panose="020B0604020202020204"/>
            </a:endParaRPr>
          </a:p>
          <a:p>
            <a:pPr>
              <a:lnSpc>
                <a:spcPct val="100000"/>
              </a:lnSpc>
              <a:spcBef>
                <a:spcPts val="50"/>
              </a:spcBef>
              <a:buFont typeface="Arial" panose="020B0604020202020204"/>
              <a:buChar char="•"/>
            </a:pPr>
            <a:endParaRPr sz="4700">
              <a:latin typeface="Arial" panose="020B0604020202020204"/>
              <a:cs typeface="Arial" panose="020B0604020202020204"/>
            </a:endParaRPr>
          </a:p>
          <a:p>
            <a:pPr marL="241300" marR="45720" indent="-228600">
              <a:lnSpc>
                <a:spcPts val="3460"/>
              </a:lnSpc>
              <a:buFont typeface="Arial" panose="020B0604020202020204"/>
              <a:buChar char="•"/>
              <a:tabLst>
                <a:tab pos="241300" algn="l"/>
              </a:tabLst>
            </a:pPr>
            <a:r>
              <a:rPr sz="3200" b="1" i="1" spc="-240" dirty="0">
                <a:latin typeface="Arial" panose="020B0604020202020204"/>
                <a:cs typeface="Arial" panose="020B0604020202020204"/>
              </a:rPr>
              <a:t>There </a:t>
            </a:r>
            <a:r>
              <a:rPr sz="3200" b="1" i="1" spc="-235" dirty="0">
                <a:latin typeface="Arial" panose="020B0604020202020204"/>
                <a:cs typeface="Arial" panose="020B0604020202020204"/>
              </a:rPr>
              <a:t>Are </a:t>
            </a:r>
            <a:r>
              <a:rPr sz="3200" b="1" i="1" spc="-245" dirty="0">
                <a:latin typeface="Arial" panose="020B0604020202020204"/>
                <a:cs typeface="Arial" panose="020B0604020202020204"/>
              </a:rPr>
              <a:t>Over </a:t>
            </a:r>
            <a:r>
              <a:rPr sz="3200" b="1" i="1" spc="-160" dirty="0">
                <a:latin typeface="Arial" panose="020B0604020202020204"/>
                <a:cs typeface="Arial" panose="020B0604020202020204"/>
              </a:rPr>
              <a:t>100 </a:t>
            </a:r>
            <a:r>
              <a:rPr sz="3200" b="1" i="1" spc="-270" dirty="0">
                <a:latin typeface="Arial" panose="020B0604020202020204"/>
                <a:cs typeface="Arial" panose="020B0604020202020204"/>
              </a:rPr>
              <a:t>Scriptures </a:t>
            </a:r>
            <a:r>
              <a:rPr sz="3200" b="1" i="1" spc="-175" dirty="0">
                <a:latin typeface="Arial" panose="020B0604020202020204"/>
                <a:cs typeface="Arial" panose="020B0604020202020204"/>
              </a:rPr>
              <a:t>That </a:t>
            </a:r>
            <a:r>
              <a:rPr sz="3200" b="1" i="1" spc="-250" dirty="0">
                <a:latin typeface="Arial" panose="020B0604020202020204"/>
                <a:cs typeface="Arial" panose="020B0604020202020204"/>
              </a:rPr>
              <a:t>Exhort </a:t>
            </a:r>
            <a:r>
              <a:rPr sz="3200" b="1" i="1" spc="-370" dirty="0">
                <a:latin typeface="Arial" panose="020B0604020202020204"/>
                <a:cs typeface="Arial" panose="020B0604020202020204"/>
              </a:rPr>
              <a:t>Us </a:t>
            </a:r>
            <a:r>
              <a:rPr sz="3200" b="1" i="1" spc="-440" dirty="0">
                <a:latin typeface="Arial" panose="020B0604020202020204"/>
                <a:cs typeface="Arial" panose="020B0604020202020204"/>
              </a:rPr>
              <a:t>To </a:t>
            </a:r>
            <a:r>
              <a:rPr sz="3200" b="1" i="1" spc="-270" dirty="0">
                <a:latin typeface="Arial" panose="020B0604020202020204"/>
                <a:cs typeface="Arial" panose="020B0604020202020204"/>
              </a:rPr>
              <a:t>Remember  </a:t>
            </a:r>
            <a:r>
              <a:rPr sz="3200" b="1" i="1" spc="-245" dirty="0">
                <a:latin typeface="Arial" panose="020B0604020202020204"/>
                <a:cs typeface="Arial" panose="020B0604020202020204"/>
              </a:rPr>
              <a:t>Or, </a:t>
            </a:r>
            <a:r>
              <a:rPr sz="3200" b="1" i="1" spc="-285" dirty="0">
                <a:latin typeface="Arial" panose="020B0604020202020204"/>
                <a:cs typeface="Arial" panose="020B0604020202020204"/>
              </a:rPr>
              <a:t>Do </a:t>
            </a:r>
            <a:r>
              <a:rPr sz="3200" b="1" i="1" spc="-150" dirty="0">
                <a:latin typeface="Arial" panose="020B0604020202020204"/>
                <a:cs typeface="Arial" panose="020B0604020202020204"/>
              </a:rPr>
              <a:t>Not</a:t>
            </a:r>
            <a:r>
              <a:rPr sz="3200" b="1" i="1" spc="-10" dirty="0">
                <a:latin typeface="Arial" panose="020B0604020202020204"/>
                <a:cs typeface="Arial" panose="020B0604020202020204"/>
              </a:rPr>
              <a:t> </a:t>
            </a:r>
            <a:r>
              <a:rPr sz="3200" b="1" i="1" spc="-229" dirty="0">
                <a:latin typeface="Arial" panose="020B0604020202020204"/>
                <a:cs typeface="Arial" panose="020B0604020202020204"/>
              </a:rPr>
              <a:t>Forget</a:t>
            </a:r>
            <a:endParaRPr sz="3200">
              <a:latin typeface="Arial" panose="020B0604020202020204"/>
              <a:cs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2001138"/>
            <a:ext cx="4599940" cy="2232025"/>
          </a:xfrm>
          <a:prstGeom prst="rect">
            <a:avLst/>
          </a:prstGeom>
        </p:spPr>
        <p:txBody>
          <a:bodyPr vert="horz" wrap="square" lIns="0" tIns="13335" rIns="0" bIns="0" rtlCol="0">
            <a:spAutoFit/>
          </a:bodyPr>
          <a:lstStyle/>
          <a:p>
            <a:pPr marL="241300" indent="-228600">
              <a:lnSpc>
                <a:spcPct val="100000"/>
              </a:lnSpc>
              <a:spcBef>
                <a:spcPts val="105"/>
              </a:spcBef>
              <a:buFont typeface="Arial" panose="020B0604020202020204"/>
              <a:buChar char="•"/>
              <a:tabLst>
                <a:tab pos="241300" algn="l"/>
              </a:tabLst>
            </a:pPr>
            <a:r>
              <a:rPr sz="3200" b="1" i="1" spc="-270" dirty="0">
                <a:latin typeface="Arial" panose="020B0604020202020204"/>
                <a:cs typeface="Arial" panose="020B0604020202020204"/>
              </a:rPr>
              <a:t>Remember </a:t>
            </a:r>
            <a:r>
              <a:rPr sz="3200" b="1" i="1" spc="-165" dirty="0">
                <a:latin typeface="Arial" panose="020B0604020202020204"/>
                <a:cs typeface="Arial" panose="020B0604020202020204"/>
              </a:rPr>
              <a:t>not </a:t>
            </a:r>
            <a:r>
              <a:rPr sz="3200" b="1" i="1" spc="-130" dirty="0">
                <a:latin typeface="Arial" panose="020B0604020202020204"/>
                <a:cs typeface="Arial" panose="020B0604020202020204"/>
              </a:rPr>
              <a:t>to</a:t>
            </a:r>
            <a:r>
              <a:rPr sz="3200" b="1" i="1" spc="-114" dirty="0">
                <a:latin typeface="Arial" panose="020B0604020202020204"/>
                <a:cs typeface="Arial" panose="020B0604020202020204"/>
              </a:rPr>
              <a:t> </a:t>
            </a:r>
            <a:r>
              <a:rPr sz="3200" b="1" i="1" spc="-160" dirty="0">
                <a:latin typeface="Arial" panose="020B0604020202020204"/>
                <a:cs typeface="Arial" panose="020B0604020202020204"/>
              </a:rPr>
              <a:t>forget</a:t>
            </a:r>
            <a:endParaRPr sz="3200">
              <a:latin typeface="Arial" panose="020B0604020202020204"/>
              <a:cs typeface="Arial" panose="020B0604020202020204"/>
            </a:endParaRPr>
          </a:p>
          <a:p>
            <a:pPr marL="241300" indent="-228600">
              <a:lnSpc>
                <a:spcPct val="100000"/>
              </a:lnSpc>
              <a:spcBef>
                <a:spcPts val="2915"/>
              </a:spcBef>
              <a:buFont typeface="Arial" panose="020B0604020202020204"/>
              <a:buChar char="•"/>
              <a:tabLst>
                <a:tab pos="241300" algn="l"/>
              </a:tabLst>
            </a:pPr>
            <a:r>
              <a:rPr sz="3200" b="1" i="1" spc="-175" dirty="0">
                <a:latin typeface="Arial" panose="020B0604020202020204"/>
                <a:cs typeface="Arial" panose="020B0604020202020204"/>
              </a:rPr>
              <a:t>Don’t </a:t>
            </a:r>
            <a:r>
              <a:rPr sz="3200" b="1" i="1" spc="-160" dirty="0">
                <a:latin typeface="Arial" panose="020B0604020202020204"/>
                <a:cs typeface="Arial" panose="020B0604020202020204"/>
              </a:rPr>
              <a:t>forget </a:t>
            </a:r>
            <a:r>
              <a:rPr sz="3200" b="1" i="1" spc="-130" dirty="0">
                <a:latin typeface="Arial" panose="020B0604020202020204"/>
                <a:cs typeface="Arial" panose="020B0604020202020204"/>
              </a:rPr>
              <a:t>to</a:t>
            </a:r>
            <a:r>
              <a:rPr sz="3200" b="1" i="1" spc="-220" dirty="0">
                <a:latin typeface="Arial" panose="020B0604020202020204"/>
                <a:cs typeface="Arial" panose="020B0604020202020204"/>
              </a:rPr>
              <a:t> </a:t>
            </a:r>
            <a:r>
              <a:rPr sz="3200" b="1" i="1" spc="-215" dirty="0">
                <a:latin typeface="Arial" panose="020B0604020202020204"/>
                <a:cs typeface="Arial" panose="020B0604020202020204"/>
              </a:rPr>
              <a:t>remember</a:t>
            </a:r>
            <a:endParaRPr sz="3200">
              <a:latin typeface="Arial" panose="020B0604020202020204"/>
              <a:cs typeface="Arial" panose="020B0604020202020204"/>
            </a:endParaRPr>
          </a:p>
          <a:p>
            <a:pPr marL="241300" indent="-228600">
              <a:lnSpc>
                <a:spcPct val="100000"/>
              </a:lnSpc>
              <a:spcBef>
                <a:spcPts val="2930"/>
              </a:spcBef>
              <a:buFont typeface="Arial" panose="020B0604020202020204"/>
              <a:buChar char="•"/>
              <a:tabLst>
                <a:tab pos="241300" algn="l"/>
              </a:tabLst>
            </a:pPr>
            <a:r>
              <a:rPr sz="3200" b="1" i="1" spc="-265" dirty="0">
                <a:latin typeface="Arial" panose="020B0604020202020204"/>
                <a:cs typeface="Arial" panose="020B0604020202020204"/>
              </a:rPr>
              <a:t>Remember </a:t>
            </a:r>
            <a:r>
              <a:rPr sz="3200" b="1" i="1" spc="-130" dirty="0">
                <a:latin typeface="Arial" panose="020B0604020202020204"/>
                <a:cs typeface="Arial" panose="020B0604020202020204"/>
              </a:rPr>
              <a:t>to</a:t>
            </a:r>
            <a:r>
              <a:rPr sz="3200" b="1" i="1" spc="-120" dirty="0">
                <a:latin typeface="Arial" panose="020B0604020202020204"/>
                <a:cs typeface="Arial" panose="020B0604020202020204"/>
              </a:rPr>
              <a:t> </a:t>
            </a:r>
            <a:r>
              <a:rPr sz="3200" b="1" i="1" spc="-215" dirty="0">
                <a:latin typeface="Arial" panose="020B0604020202020204"/>
                <a:cs typeface="Arial" panose="020B0604020202020204"/>
              </a:rPr>
              <a:t>remember</a:t>
            </a:r>
            <a:endParaRPr sz="3200">
              <a:latin typeface="Arial" panose="020B0604020202020204"/>
              <a:cs typeface="Arial" panose="020B0604020202020204"/>
            </a:endParaRPr>
          </a:p>
        </p:txBody>
      </p:sp>
      <p:sp>
        <p:nvSpPr>
          <p:cNvPr id="4" name="object 4"/>
          <p:cNvSpPr txBox="1"/>
          <p:nvPr/>
        </p:nvSpPr>
        <p:spPr>
          <a:xfrm>
            <a:off x="916940" y="4310380"/>
            <a:ext cx="10685145" cy="2473960"/>
          </a:xfrm>
          <a:prstGeom prst="rect">
            <a:avLst/>
          </a:prstGeom>
        </p:spPr>
        <p:txBody>
          <a:bodyPr vert="horz" wrap="square" lIns="0" tIns="12065" rIns="0" bIns="0" rtlCol="0">
            <a:spAutoFit/>
          </a:bodyPr>
          <a:lstStyle/>
          <a:p>
            <a:pPr marL="241300" indent="-228600">
              <a:lnSpc>
                <a:spcPct val="100000"/>
              </a:lnSpc>
              <a:spcBef>
                <a:spcPts val="95"/>
              </a:spcBef>
              <a:buFont typeface="Arial" panose="020B0604020202020204"/>
              <a:buChar char="•"/>
              <a:tabLst>
                <a:tab pos="241300" algn="l"/>
                <a:tab pos="2533015" algn="l"/>
                <a:tab pos="3248660" algn="l"/>
                <a:tab pos="4264660" algn="l"/>
              </a:tabLst>
            </a:pPr>
            <a:r>
              <a:rPr sz="3200" b="1" spc="-170" dirty="0">
                <a:latin typeface="Arial" panose="020B0604020202020204"/>
                <a:cs typeface="Arial" panose="020B0604020202020204"/>
              </a:rPr>
              <a:t>Deu</a:t>
            </a:r>
            <a:r>
              <a:rPr sz="3200" b="1" spc="-114" dirty="0">
                <a:latin typeface="Arial" panose="020B0604020202020204"/>
                <a:cs typeface="Arial" panose="020B0604020202020204"/>
              </a:rPr>
              <a:t>t</a:t>
            </a:r>
            <a:r>
              <a:rPr sz="3200" b="1" spc="-150" dirty="0">
                <a:latin typeface="Arial" panose="020B0604020202020204"/>
                <a:cs typeface="Arial" panose="020B0604020202020204"/>
              </a:rPr>
              <a:t>e</a:t>
            </a:r>
            <a:r>
              <a:rPr sz="3200" b="1" spc="-145" dirty="0">
                <a:latin typeface="Arial" panose="020B0604020202020204"/>
                <a:cs typeface="Arial" panose="020B0604020202020204"/>
              </a:rPr>
              <a:t>r</a:t>
            </a:r>
            <a:r>
              <a:rPr sz="3200" b="1" spc="-190" dirty="0">
                <a:latin typeface="Arial" panose="020B0604020202020204"/>
                <a:cs typeface="Arial" panose="020B0604020202020204"/>
              </a:rPr>
              <a:t>ono</a:t>
            </a:r>
            <a:r>
              <a:rPr sz="3200" b="1" spc="-315" dirty="0">
                <a:latin typeface="Arial" panose="020B0604020202020204"/>
                <a:cs typeface="Arial" panose="020B0604020202020204"/>
              </a:rPr>
              <a:t>m</a:t>
            </a:r>
            <a:r>
              <a:rPr sz="3200" b="1" spc="-235" dirty="0">
                <a:latin typeface="Arial" panose="020B0604020202020204"/>
                <a:cs typeface="Arial" panose="020B0604020202020204"/>
              </a:rPr>
              <a:t>y</a:t>
            </a:r>
            <a:r>
              <a:rPr sz="3200" b="1" dirty="0">
                <a:latin typeface="Arial" panose="020B0604020202020204"/>
                <a:cs typeface="Arial" panose="020B0604020202020204"/>
              </a:rPr>
              <a:t>	</a:t>
            </a:r>
            <a:r>
              <a:rPr sz="3200" b="1" spc="-150" dirty="0">
                <a:latin typeface="Arial" panose="020B0604020202020204"/>
                <a:cs typeface="Arial" panose="020B0604020202020204"/>
              </a:rPr>
              <a:t>4</a:t>
            </a:r>
            <a:r>
              <a:rPr sz="3200" b="1" spc="-160" dirty="0">
                <a:latin typeface="Arial" panose="020B0604020202020204"/>
                <a:cs typeface="Arial" panose="020B0604020202020204"/>
              </a:rPr>
              <a:t>:</a:t>
            </a:r>
            <a:r>
              <a:rPr sz="3200" b="1" spc="-145" dirty="0">
                <a:latin typeface="Arial" panose="020B0604020202020204"/>
                <a:cs typeface="Arial" panose="020B0604020202020204"/>
              </a:rPr>
              <a:t>9</a:t>
            </a:r>
            <a:r>
              <a:rPr sz="3200" b="1" dirty="0">
                <a:latin typeface="Arial" panose="020B0604020202020204"/>
                <a:cs typeface="Arial" panose="020B0604020202020204"/>
              </a:rPr>
              <a:t>	</a:t>
            </a:r>
            <a:r>
              <a:rPr sz="3200" b="1" spc="-80" dirty="0">
                <a:latin typeface="Arial" panose="020B0604020202020204"/>
                <a:cs typeface="Arial" panose="020B0604020202020204"/>
              </a:rPr>
              <a:t>(</a:t>
            </a:r>
            <a:r>
              <a:rPr lang="en-US" sz="3200" b="1" spc="-165" dirty="0">
                <a:latin typeface="Arial" panose="020B0604020202020204"/>
                <a:cs typeface="Arial" panose="020B0604020202020204"/>
              </a:rPr>
              <a:t>KJV</a:t>
            </a:r>
            <a:r>
              <a:rPr sz="3200" b="1" spc="-105" dirty="0">
                <a:latin typeface="Arial" panose="020B0604020202020204"/>
                <a:cs typeface="Arial" panose="020B0604020202020204"/>
              </a:rPr>
              <a:t>)</a:t>
            </a:r>
            <a:r>
              <a:rPr sz="3200" b="1" dirty="0">
                <a:latin typeface="Arial" panose="020B0604020202020204"/>
                <a:cs typeface="Arial" panose="020B0604020202020204"/>
              </a:rPr>
              <a:t>	</a:t>
            </a:r>
            <a:r>
              <a:rPr sz="3200" spc="-85" dirty="0">
                <a:latin typeface="Arial" panose="020B0604020202020204"/>
                <a:cs typeface="Arial" panose="020B0604020202020204"/>
              </a:rPr>
              <a:t>(</a:t>
            </a:r>
            <a:r>
              <a:rPr sz="3200" spc="-150" dirty="0">
                <a:latin typeface="Arial" panose="020B0604020202020204"/>
                <a:cs typeface="Arial" panose="020B0604020202020204"/>
              </a:rPr>
              <a:t>9</a:t>
            </a:r>
            <a:r>
              <a:rPr sz="3200" spc="-85" dirty="0">
                <a:latin typeface="Arial" panose="020B0604020202020204"/>
                <a:cs typeface="Arial" panose="020B0604020202020204"/>
              </a:rPr>
              <a:t>)</a:t>
            </a:r>
            <a:r>
              <a:rPr lang="en-US" sz="3200" spc="-85" dirty="0">
                <a:latin typeface="Arial" panose="020B0604020202020204"/>
                <a:cs typeface="Arial" panose="020B0604020202020204"/>
              </a:rPr>
              <a:t> 9 Only take heed to thyself, and keep thy soul diligently, lest thou forget the things which thine eyes have seen, and lest they depart from thy heart all the days of thy life: but teach them thy sons, and thy sons' sons;</a:t>
            </a:r>
            <a:endParaRPr lang="en-US" sz="3200" spc="-85" dirty="0">
              <a:latin typeface="Arial" panose="020B0604020202020204"/>
              <a:cs typeface="Arial" panose="020B060402020202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40" y="1891030"/>
            <a:ext cx="9625965" cy="4026535"/>
          </a:xfrm>
          <a:prstGeom prst="rect">
            <a:avLst/>
          </a:prstGeom>
        </p:spPr>
        <p:txBody>
          <a:bodyPr vert="horz" wrap="square" lIns="0" tIns="13335" rIns="0" bIns="0" rtlCol="0">
            <a:spAutoFit/>
          </a:bodyPr>
          <a:lstStyle/>
          <a:p>
            <a:pPr marL="12700">
              <a:lnSpc>
                <a:spcPct val="100000"/>
              </a:lnSpc>
              <a:spcBef>
                <a:spcPts val="105"/>
              </a:spcBef>
            </a:pPr>
            <a:r>
              <a:rPr sz="3200" u="heavy" spc="-805" dirty="0">
                <a:uFill>
                  <a:solidFill>
                    <a:srgbClr val="000000"/>
                  </a:solidFill>
                </a:uFill>
                <a:latin typeface="Times New Roman" panose="02020603050405020304"/>
                <a:cs typeface="Times New Roman" panose="02020603050405020304"/>
              </a:rPr>
              <a:t> </a:t>
            </a:r>
            <a:r>
              <a:rPr sz="3200" b="1" i="1" u="heavy" spc="-365" dirty="0">
                <a:uFill>
                  <a:solidFill>
                    <a:srgbClr val="000000"/>
                  </a:solidFill>
                </a:uFill>
                <a:latin typeface="Arial" panose="020B0604020202020204"/>
                <a:cs typeface="Arial" panose="020B0604020202020204"/>
              </a:rPr>
              <a:t>GOD’S</a:t>
            </a:r>
            <a:r>
              <a:rPr lang="en-US" sz="3200" b="1" i="1" u="heavy" spc="-365" dirty="0">
                <a:uFill>
                  <a:solidFill>
                    <a:srgbClr val="000000"/>
                  </a:solidFill>
                </a:uFill>
                <a:latin typeface="Arial" panose="020B0604020202020204"/>
                <a:cs typeface="Arial" panose="020B0604020202020204"/>
              </a:rPr>
              <a:t> </a:t>
            </a:r>
            <a:r>
              <a:rPr sz="3200" b="1" i="1" u="heavy" spc="-365" dirty="0">
                <a:uFill>
                  <a:solidFill>
                    <a:srgbClr val="000000"/>
                  </a:solidFill>
                </a:uFill>
                <a:latin typeface="Arial" panose="020B0604020202020204"/>
                <a:cs typeface="Arial" panose="020B0604020202020204"/>
              </a:rPr>
              <a:t> </a:t>
            </a:r>
            <a:r>
              <a:rPr sz="3200" b="1" i="1" u="heavy" spc="-509" dirty="0">
                <a:uFill>
                  <a:solidFill>
                    <a:srgbClr val="000000"/>
                  </a:solidFill>
                </a:uFill>
                <a:latin typeface="Arial" panose="020B0604020202020204"/>
                <a:cs typeface="Arial" panose="020B0604020202020204"/>
              </a:rPr>
              <a:t>PEOPLE </a:t>
            </a:r>
            <a:r>
              <a:rPr lang="en-US" sz="3200" b="1" i="1" u="heavy" spc="-509" dirty="0">
                <a:uFill>
                  <a:solidFill>
                    <a:srgbClr val="000000"/>
                  </a:solidFill>
                </a:uFill>
                <a:latin typeface="Arial" panose="020B0604020202020204"/>
                <a:cs typeface="Arial" panose="020B0604020202020204"/>
              </a:rPr>
              <a:t> </a:t>
            </a:r>
            <a:r>
              <a:rPr sz="3200" b="1" i="1" u="heavy" spc="-484" dirty="0">
                <a:uFill>
                  <a:solidFill>
                    <a:srgbClr val="000000"/>
                  </a:solidFill>
                </a:uFill>
                <a:latin typeface="Arial" panose="020B0604020202020204"/>
                <a:cs typeface="Arial" panose="020B0604020202020204"/>
              </a:rPr>
              <a:t>ARE </a:t>
            </a:r>
            <a:r>
              <a:rPr lang="en-US" sz="3200" b="1" i="1" u="heavy" spc="-484" dirty="0">
                <a:uFill>
                  <a:solidFill>
                    <a:srgbClr val="000000"/>
                  </a:solidFill>
                </a:uFill>
                <a:latin typeface="Arial" panose="020B0604020202020204"/>
                <a:cs typeface="Arial" panose="020B0604020202020204"/>
              </a:rPr>
              <a:t> </a:t>
            </a:r>
            <a:r>
              <a:rPr sz="3200" b="1" i="1" u="heavy" spc="-430" dirty="0">
                <a:uFill>
                  <a:solidFill>
                    <a:srgbClr val="000000"/>
                  </a:solidFill>
                </a:uFill>
                <a:latin typeface="Arial" panose="020B0604020202020204"/>
                <a:cs typeface="Arial" panose="020B0604020202020204"/>
              </a:rPr>
              <a:t>EXHORTED </a:t>
            </a:r>
            <a:r>
              <a:rPr lang="en-US" sz="3200" b="1" i="1" u="heavy" spc="-430" dirty="0">
                <a:uFill>
                  <a:solidFill>
                    <a:srgbClr val="000000"/>
                  </a:solidFill>
                </a:uFill>
                <a:latin typeface="Arial" panose="020B0604020202020204"/>
                <a:cs typeface="Arial" panose="020B0604020202020204"/>
              </a:rPr>
              <a:t> </a:t>
            </a:r>
            <a:r>
              <a:rPr sz="3200" b="1" i="1" u="heavy" spc="-395" dirty="0">
                <a:uFill>
                  <a:solidFill>
                    <a:srgbClr val="000000"/>
                  </a:solidFill>
                </a:uFill>
                <a:latin typeface="Arial" panose="020B0604020202020204"/>
                <a:cs typeface="Arial" panose="020B0604020202020204"/>
              </a:rPr>
              <a:t>TO </a:t>
            </a:r>
            <a:r>
              <a:rPr lang="en-US" sz="3200" b="1" i="1" u="heavy" spc="-395" dirty="0">
                <a:uFill>
                  <a:solidFill>
                    <a:srgbClr val="000000"/>
                  </a:solidFill>
                </a:uFill>
                <a:latin typeface="Arial" panose="020B0604020202020204"/>
                <a:cs typeface="Arial" panose="020B0604020202020204"/>
              </a:rPr>
              <a:t> </a:t>
            </a:r>
            <a:r>
              <a:rPr sz="3200" b="1" i="1" u="heavy" spc="-375" dirty="0">
                <a:uFill>
                  <a:solidFill>
                    <a:srgbClr val="000000"/>
                  </a:solidFill>
                </a:uFill>
                <a:latin typeface="Arial" panose="020B0604020202020204"/>
                <a:cs typeface="Arial" panose="020B0604020202020204"/>
              </a:rPr>
              <a:t>REMEMBER</a:t>
            </a:r>
            <a:r>
              <a:rPr sz="3200" b="1" i="1" u="heavy" spc="-605" dirty="0">
                <a:uFill>
                  <a:solidFill>
                    <a:srgbClr val="000000"/>
                  </a:solidFill>
                </a:uFill>
                <a:latin typeface="Arial" panose="020B0604020202020204"/>
                <a:cs typeface="Arial" panose="020B0604020202020204"/>
              </a:rPr>
              <a:t> </a:t>
            </a:r>
            <a:r>
              <a:rPr lang="en-US" sz="3200" b="1" i="1" u="heavy" spc="-605" dirty="0">
                <a:uFill>
                  <a:solidFill>
                    <a:srgbClr val="000000"/>
                  </a:solidFill>
                </a:uFill>
                <a:latin typeface="Arial" panose="020B0604020202020204"/>
                <a:cs typeface="Arial" panose="020B0604020202020204"/>
              </a:rPr>
              <a:t>  </a:t>
            </a:r>
            <a:r>
              <a:rPr sz="3200" b="1" i="1" u="heavy" spc="-65" dirty="0">
                <a:uFill>
                  <a:solidFill>
                    <a:srgbClr val="000000"/>
                  </a:solidFill>
                </a:uFill>
                <a:latin typeface="Arial" panose="020B0604020202020204"/>
                <a:cs typeface="Arial" panose="020B0604020202020204"/>
              </a:rPr>
              <a:t>HIM</a:t>
            </a:r>
            <a:endParaRPr sz="3200">
              <a:latin typeface="Arial" panose="020B0604020202020204"/>
              <a:cs typeface="Arial" panose="020B0604020202020204"/>
            </a:endParaRPr>
          </a:p>
          <a:p>
            <a:pPr marL="241300" indent="-228600">
              <a:lnSpc>
                <a:spcPct val="100000"/>
              </a:lnSpc>
              <a:spcBef>
                <a:spcPts val="2670"/>
              </a:spcBef>
              <a:buFont typeface="Arial" panose="020B0604020202020204"/>
              <a:buChar char="•"/>
              <a:tabLst>
                <a:tab pos="241300" algn="l"/>
              </a:tabLst>
            </a:pPr>
            <a:r>
              <a:rPr sz="3300" b="1" i="1" spc="-280" dirty="0">
                <a:latin typeface="Arial" panose="020B0604020202020204"/>
                <a:cs typeface="Arial" panose="020B0604020202020204"/>
              </a:rPr>
              <a:t>Remember </a:t>
            </a:r>
            <a:r>
              <a:rPr sz="3300" b="1" i="1" spc="-295" dirty="0">
                <a:latin typeface="Arial" panose="020B0604020202020204"/>
                <a:cs typeface="Arial" panose="020B0604020202020204"/>
              </a:rPr>
              <a:t>The </a:t>
            </a:r>
            <a:r>
              <a:rPr sz="3300" b="1" i="1" spc="-325" dirty="0">
                <a:latin typeface="Arial" panose="020B0604020202020204"/>
                <a:cs typeface="Arial" panose="020B0604020202020204"/>
              </a:rPr>
              <a:t>Lord </a:t>
            </a:r>
            <a:r>
              <a:rPr sz="3300" b="1" i="1" spc="-355" dirty="0">
                <a:latin typeface="Arial" panose="020B0604020202020204"/>
                <a:cs typeface="Arial" panose="020B0604020202020204"/>
              </a:rPr>
              <a:t>Your </a:t>
            </a:r>
            <a:r>
              <a:rPr sz="3300" b="1" i="1" spc="-345" dirty="0">
                <a:latin typeface="Arial" panose="020B0604020202020204"/>
                <a:cs typeface="Arial" panose="020B0604020202020204"/>
              </a:rPr>
              <a:t>God</a:t>
            </a:r>
            <a:endParaRPr sz="3300">
              <a:latin typeface="Arial" panose="020B0604020202020204"/>
              <a:cs typeface="Arial" panose="020B0604020202020204"/>
            </a:endParaRPr>
          </a:p>
          <a:p>
            <a:pPr marL="241300" indent="-228600">
              <a:lnSpc>
                <a:spcPct val="100000"/>
              </a:lnSpc>
              <a:spcBef>
                <a:spcPts val="2980"/>
              </a:spcBef>
              <a:buFont typeface="Arial" panose="020B0604020202020204"/>
              <a:buChar char="•"/>
              <a:tabLst>
                <a:tab pos="241300" algn="l"/>
              </a:tabLst>
            </a:pPr>
            <a:r>
              <a:rPr sz="3300" b="1" i="1" spc="-275" dirty="0">
                <a:latin typeface="Arial" panose="020B0604020202020204"/>
                <a:cs typeface="Arial" panose="020B0604020202020204"/>
              </a:rPr>
              <a:t>Remember </a:t>
            </a:r>
            <a:r>
              <a:rPr sz="3300" b="1" i="1" spc="-114" dirty="0">
                <a:latin typeface="Arial" panose="020B0604020202020204"/>
                <a:cs typeface="Arial" panose="020B0604020202020204"/>
              </a:rPr>
              <a:t>What </a:t>
            </a:r>
            <a:r>
              <a:rPr sz="3300" b="1" i="1" spc="-340" dirty="0">
                <a:latin typeface="Arial" panose="020B0604020202020204"/>
                <a:cs typeface="Arial" panose="020B0604020202020204"/>
              </a:rPr>
              <a:t>God </a:t>
            </a:r>
            <a:r>
              <a:rPr sz="3300" b="1" i="1" spc="-315" dirty="0">
                <a:latin typeface="Arial" panose="020B0604020202020204"/>
                <a:cs typeface="Arial" panose="020B0604020202020204"/>
              </a:rPr>
              <a:t>Has </a:t>
            </a:r>
            <a:r>
              <a:rPr sz="3300" b="1" i="1" spc="-270" dirty="0">
                <a:latin typeface="Arial" panose="020B0604020202020204"/>
                <a:cs typeface="Arial" panose="020B0604020202020204"/>
              </a:rPr>
              <a:t>Done </a:t>
            </a:r>
            <a:r>
              <a:rPr sz="3300" b="1" i="1" spc="-325" dirty="0">
                <a:latin typeface="Arial" panose="020B0604020202020204"/>
                <a:cs typeface="Arial" panose="020B0604020202020204"/>
              </a:rPr>
              <a:t>For</a:t>
            </a:r>
            <a:r>
              <a:rPr sz="3300" b="1" i="1" spc="245" dirty="0">
                <a:latin typeface="Arial" panose="020B0604020202020204"/>
                <a:cs typeface="Arial" panose="020B0604020202020204"/>
              </a:rPr>
              <a:t> </a:t>
            </a:r>
            <a:r>
              <a:rPr sz="3300" b="1" i="1" spc="-434" dirty="0">
                <a:latin typeface="Arial" panose="020B0604020202020204"/>
                <a:cs typeface="Arial" panose="020B0604020202020204"/>
              </a:rPr>
              <a:t>You</a:t>
            </a:r>
            <a:endParaRPr sz="3300">
              <a:latin typeface="Arial" panose="020B0604020202020204"/>
              <a:cs typeface="Arial" panose="020B0604020202020204"/>
            </a:endParaRPr>
          </a:p>
          <a:p>
            <a:pPr marL="241300" indent="-228600">
              <a:lnSpc>
                <a:spcPct val="100000"/>
              </a:lnSpc>
              <a:spcBef>
                <a:spcPts val="2980"/>
              </a:spcBef>
              <a:buFont typeface="Arial" panose="020B0604020202020204"/>
              <a:buChar char="•"/>
              <a:tabLst>
                <a:tab pos="241300" algn="l"/>
              </a:tabLst>
            </a:pPr>
            <a:r>
              <a:rPr sz="3300" b="1" i="1" spc="-280" dirty="0">
                <a:latin typeface="Arial" panose="020B0604020202020204"/>
                <a:cs typeface="Arial" panose="020B0604020202020204"/>
              </a:rPr>
              <a:t>Remember </a:t>
            </a:r>
            <a:r>
              <a:rPr sz="3300" b="1" i="1" spc="-225" dirty="0">
                <a:latin typeface="Arial" panose="020B0604020202020204"/>
                <a:cs typeface="Arial" panose="020B0604020202020204"/>
              </a:rPr>
              <a:t>Who </a:t>
            </a:r>
            <a:r>
              <a:rPr sz="3300" b="1" i="1" spc="-434" dirty="0">
                <a:latin typeface="Arial" panose="020B0604020202020204"/>
                <a:cs typeface="Arial" panose="020B0604020202020204"/>
              </a:rPr>
              <a:t>You</a:t>
            </a:r>
            <a:r>
              <a:rPr sz="3300" b="1" i="1" spc="-20" dirty="0">
                <a:latin typeface="Arial" panose="020B0604020202020204"/>
                <a:cs typeface="Arial" panose="020B0604020202020204"/>
              </a:rPr>
              <a:t> </a:t>
            </a:r>
            <a:r>
              <a:rPr sz="3300" b="1" i="1" spc="-245" dirty="0">
                <a:latin typeface="Arial" panose="020B0604020202020204"/>
                <a:cs typeface="Arial" panose="020B0604020202020204"/>
              </a:rPr>
              <a:t>Are</a:t>
            </a:r>
            <a:endParaRPr sz="3300">
              <a:latin typeface="Arial" panose="020B0604020202020204"/>
              <a:cs typeface="Arial" panose="020B0604020202020204"/>
            </a:endParaRPr>
          </a:p>
          <a:p>
            <a:pPr marL="241300" indent="-228600">
              <a:lnSpc>
                <a:spcPct val="100000"/>
              </a:lnSpc>
              <a:spcBef>
                <a:spcPts val="2985"/>
              </a:spcBef>
              <a:buFont typeface="Arial" panose="020B0604020202020204"/>
              <a:buChar char="•"/>
              <a:tabLst>
                <a:tab pos="241300" algn="l"/>
              </a:tabLst>
            </a:pPr>
            <a:r>
              <a:rPr sz="3300" b="1" i="1" spc="-280" dirty="0">
                <a:latin typeface="Arial" panose="020B0604020202020204"/>
                <a:cs typeface="Arial" panose="020B0604020202020204"/>
              </a:rPr>
              <a:t>Remember </a:t>
            </a:r>
            <a:r>
              <a:rPr sz="3300" b="1" i="1" spc="-285" dirty="0">
                <a:latin typeface="Arial" panose="020B0604020202020204"/>
                <a:cs typeface="Arial" panose="020B0604020202020204"/>
              </a:rPr>
              <a:t>Whose </a:t>
            </a:r>
            <a:r>
              <a:rPr sz="3300" b="1" i="1" spc="-434" dirty="0">
                <a:latin typeface="Arial" panose="020B0604020202020204"/>
                <a:cs typeface="Arial" panose="020B0604020202020204"/>
              </a:rPr>
              <a:t>You</a:t>
            </a:r>
            <a:r>
              <a:rPr sz="3300" b="1" i="1" spc="40" dirty="0">
                <a:latin typeface="Arial" panose="020B0604020202020204"/>
                <a:cs typeface="Arial" panose="020B0604020202020204"/>
              </a:rPr>
              <a:t> </a:t>
            </a:r>
            <a:r>
              <a:rPr sz="3300" b="1" i="1" spc="-245" dirty="0">
                <a:latin typeface="Arial" panose="020B0604020202020204"/>
                <a:cs typeface="Arial" panose="020B0604020202020204"/>
              </a:rPr>
              <a:t>Are</a:t>
            </a:r>
            <a:endParaRPr sz="3300">
              <a:latin typeface="Arial" panose="020B0604020202020204"/>
              <a:cs typeface="Arial" panose="020B060402020202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2001138"/>
            <a:ext cx="10445115" cy="3981450"/>
          </a:xfrm>
          <a:prstGeom prst="rect">
            <a:avLst/>
          </a:prstGeom>
        </p:spPr>
        <p:txBody>
          <a:bodyPr vert="horz" wrap="square" lIns="0" tIns="13335" rIns="0" bIns="0" rtlCol="0">
            <a:spAutoFit/>
          </a:bodyPr>
          <a:lstStyle/>
          <a:p>
            <a:pPr marL="241300" indent="-228600">
              <a:lnSpc>
                <a:spcPct val="100000"/>
              </a:lnSpc>
              <a:spcBef>
                <a:spcPts val="105"/>
              </a:spcBef>
              <a:buFont typeface="Arial" panose="020B0604020202020204"/>
              <a:buChar char="•"/>
              <a:tabLst>
                <a:tab pos="241300" algn="l"/>
              </a:tabLst>
            </a:pPr>
            <a:r>
              <a:rPr sz="3200" b="1" i="1" spc="-270" dirty="0">
                <a:latin typeface="Arial" panose="020B0604020202020204"/>
                <a:cs typeface="Arial" panose="020B0604020202020204"/>
              </a:rPr>
              <a:t>Remember </a:t>
            </a:r>
            <a:r>
              <a:rPr sz="3200" b="1" i="1" spc="-415" dirty="0">
                <a:latin typeface="Arial" panose="020B0604020202020204"/>
                <a:cs typeface="Arial" panose="020B0604020202020204"/>
              </a:rPr>
              <a:t>You </a:t>
            </a:r>
            <a:r>
              <a:rPr sz="3200" b="1" i="1" spc="-200" dirty="0">
                <a:latin typeface="Arial" panose="020B0604020202020204"/>
                <a:cs typeface="Arial" panose="020B0604020202020204"/>
              </a:rPr>
              <a:t>Were </a:t>
            </a:r>
            <a:r>
              <a:rPr sz="3200" b="1" i="1" spc="-310" dirty="0">
                <a:latin typeface="Arial" panose="020B0604020202020204"/>
                <a:cs typeface="Arial" panose="020B0604020202020204"/>
              </a:rPr>
              <a:t>Slaves </a:t>
            </a:r>
            <a:r>
              <a:rPr sz="3200" b="1" i="1" spc="-150" dirty="0">
                <a:latin typeface="Arial" panose="020B0604020202020204"/>
                <a:cs typeface="Arial" panose="020B0604020202020204"/>
              </a:rPr>
              <a:t>In </a:t>
            </a:r>
            <a:r>
              <a:rPr sz="3200" b="1" i="1" spc="-280" dirty="0">
                <a:latin typeface="Arial" panose="020B0604020202020204"/>
                <a:cs typeface="Arial" panose="020B0604020202020204"/>
              </a:rPr>
              <a:t>Egypt</a:t>
            </a:r>
            <a:endParaRPr sz="3200">
              <a:latin typeface="Arial" panose="020B0604020202020204"/>
              <a:cs typeface="Arial" panose="020B0604020202020204"/>
            </a:endParaRPr>
          </a:p>
          <a:p>
            <a:pPr marL="241300" indent="-228600">
              <a:lnSpc>
                <a:spcPct val="100000"/>
              </a:lnSpc>
              <a:spcBef>
                <a:spcPts val="2915"/>
              </a:spcBef>
              <a:buFont typeface="Arial" panose="020B0604020202020204"/>
              <a:buChar char="•"/>
              <a:tabLst>
                <a:tab pos="241300" algn="l"/>
              </a:tabLst>
            </a:pPr>
            <a:r>
              <a:rPr sz="3200" b="1" i="1" spc="-270" dirty="0">
                <a:latin typeface="Arial" panose="020B0604020202020204"/>
                <a:cs typeface="Arial" panose="020B0604020202020204"/>
              </a:rPr>
              <a:t>Remember </a:t>
            </a:r>
            <a:r>
              <a:rPr sz="3200" b="1" i="1" spc="-225" dirty="0">
                <a:latin typeface="Arial" panose="020B0604020202020204"/>
                <a:cs typeface="Arial" panose="020B0604020202020204"/>
              </a:rPr>
              <a:t>What </a:t>
            </a:r>
            <a:r>
              <a:rPr sz="3200" b="1" i="1" spc="-434" dirty="0">
                <a:latin typeface="Arial" panose="020B0604020202020204"/>
                <a:cs typeface="Arial" panose="020B0604020202020204"/>
              </a:rPr>
              <a:t>God </a:t>
            </a:r>
            <a:r>
              <a:rPr sz="3200" b="1" i="1" spc="-325" dirty="0">
                <a:latin typeface="Arial" panose="020B0604020202020204"/>
                <a:cs typeface="Arial" panose="020B0604020202020204"/>
              </a:rPr>
              <a:t>Did </a:t>
            </a:r>
            <a:r>
              <a:rPr sz="3200" b="1" i="1" spc="-520" dirty="0">
                <a:latin typeface="Arial" panose="020B0604020202020204"/>
                <a:cs typeface="Arial" panose="020B0604020202020204"/>
              </a:rPr>
              <a:t>To </a:t>
            </a:r>
            <a:r>
              <a:rPr sz="3200" b="1" i="1" spc="-225" dirty="0">
                <a:latin typeface="Arial" panose="020B0604020202020204"/>
                <a:cs typeface="Arial" panose="020B0604020202020204"/>
              </a:rPr>
              <a:t>Pharaoh </a:t>
            </a:r>
            <a:r>
              <a:rPr sz="3200" b="1" i="1" spc="-55" dirty="0">
                <a:latin typeface="Arial" panose="020B0604020202020204"/>
                <a:cs typeface="Arial" panose="020B0604020202020204"/>
              </a:rPr>
              <a:t>&amp;</a:t>
            </a:r>
            <a:r>
              <a:rPr sz="3200" b="1" i="1" spc="-380" dirty="0">
                <a:latin typeface="Arial" panose="020B0604020202020204"/>
                <a:cs typeface="Arial" panose="020B0604020202020204"/>
              </a:rPr>
              <a:t> </a:t>
            </a:r>
            <a:r>
              <a:rPr sz="3200" b="1" i="1" spc="-280" dirty="0">
                <a:latin typeface="Arial" panose="020B0604020202020204"/>
                <a:cs typeface="Arial" panose="020B0604020202020204"/>
              </a:rPr>
              <a:t>Egypt</a:t>
            </a:r>
            <a:endParaRPr sz="3200">
              <a:latin typeface="Arial" panose="020B0604020202020204"/>
              <a:cs typeface="Arial" panose="020B0604020202020204"/>
            </a:endParaRPr>
          </a:p>
          <a:p>
            <a:pPr marL="241300" indent="-228600">
              <a:lnSpc>
                <a:spcPct val="100000"/>
              </a:lnSpc>
              <a:spcBef>
                <a:spcPts val="2930"/>
              </a:spcBef>
              <a:buFont typeface="Arial" panose="020B0604020202020204"/>
              <a:buChar char="•"/>
              <a:tabLst>
                <a:tab pos="241300" algn="l"/>
              </a:tabLst>
            </a:pPr>
            <a:r>
              <a:rPr sz="3200" b="1" i="1" spc="-265" dirty="0">
                <a:latin typeface="Arial" panose="020B0604020202020204"/>
                <a:cs typeface="Arial" panose="020B0604020202020204"/>
              </a:rPr>
              <a:t>Remember </a:t>
            </a:r>
            <a:r>
              <a:rPr sz="3200" b="1" i="1" spc="-225" dirty="0">
                <a:latin typeface="Arial" panose="020B0604020202020204"/>
                <a:cs typeface="Arial" panose="020B0604020202020204"/>
              </a:rPr>
              <a:t>How </a:t>
            </a:r>
            <a:r>
              <a:rPr sz="3200" b="1" i="1" spc="-285" dirty="0">
                <a:latin typeface="Arial" panose="020B0604020202020204"/>
                <a:cs typeface="Arial" panose="020B0604020202020204"/>
              </a:rPr>
              <a:t>The </a:t>
            </a:r>
            <a:r>
              <a:rPr sz="3200" b="1" i="1" spc="-315" dirty="0">
                <a:latin typeface="Arial" panose="020B0604020202020204"/>
                <a:cs typeface="Arial" panose="020B0604020202020204"/>
              </a:rPr>
              <a:t>Lord </a:t>
            </a:r>
            <a:r>
              <a:rPr sz="3200" b="1" i="1" spc="-360" dirty="0">
                <a:latin typeface="Arial" panose="020B0604020202020204"/>
                <a:cs typeface="Arial" panose="020B0604020202020204"/>
              </a:rPr>
              <a:t>Led</a:t>
            </a:r>
            <a:r>
              <a:rPr sz="3200" b="1" i="1" spc="-325" dirty="0">
                <a:latin typeface="Arial" panose="020B0604020202020204"/>
                <a:cs typeface="Arial" panose="020B0604020202020204"/>
              </a:rPr>
              <a:t> </a:t>
            </a:r>
            <a:r>
              <a:rPr sz="3200" b="1" i="1" spc="-420" dirty="0">
                <a:latin typeface="Arial" panose="020B0604020202020204"/>
                <a:cs typeface="Arial" panose="020B0604020202020204"/>
              </a:rPr>
              <a:t>You</a:t>
            </a:r>
            <a:endParaRPr sz="3200">
              <a:latin typeface="Arial" panose="020B0604020202020204"/>
              <a:cs typeface="Arial" panose="020B0604020202020204"/>
            </a:endParaRPr>
          </a:p>
          <a:p>
            <a:pPr marL="241300" indent="-228600">
              <a:lnSpc>
                <a:spcPct val="100000"/>
              </a:lnSpc>
              <a:spcBef>
                <a:spcPts val="2920"/>
              </a:spcBef>
              <a:buFont typeface="Arial" panose="020B0604020202020204"/>
              <a:buChar char="•"/>
              <a:tabLst>
                <a:tab pos="241300" algn="l"/>
              </a:tabLst>
            </a:pPr>
            <a:r>
              <a:rPr sz="3200" b="1" i="1" spc="-270" dirty="0">
                <a:latin typeface="Arial" panose="020B0604020202020204"/>
                <a:cs typeface="Arial" panose="020B0604020202020204"/>
              </a:rPr>
              <a:t>Remember </a:t>
            </a:r>
            <a:r>
              <a:rPr sz="3200" b="1" i="1" spc="-285" dirty="0">
                <a:latin typeface="Arial" panose="020B0604020202020204"/>
                <a:cs typeface="Arial" panose="020B0604020202020204"/>
              </a:rPr>
              <a:t>The </a:t>
            </a:r>
            <a:r>
              <a:rPr sz="3200" b="1" i="1" spc="-315" dirty="0">
                <a:latin typeface="Arial" panose="020B0604020202020204"/>
                <a:cs typeface="Arial" panose="020B0604020202020204"/>
              </a:rPr>
              <a:t>Lord </a:t>
            </a:r>
            <a:r>
              <a:rPr sz="3200" b="1" i="1" spc="-345" dirty="0">
                <a:latin typeface="Arial" panose="020B0604020202020204"/>
                <a:cs typeface="Arial" panose="020B0604020202020204"/>
              </a:rPr>
              <a:t>Your</a:t>
            </a:r>
            <a:r>
              <a:rPr sz="3200" b="1" i="1" spc="165" dirty="0">
                <a:latin typeface="Arial" panose="020B0604020202020204"/>
                <a:cs typeface="Arial" panose="020B0604020202020204"/>
              </a:rPr>
              <a:t> </a:t>
            </a:r>
            <a:r>
              <a:rPr sz="3200" b="1" i="1" spc="-335" dirty="0">
                <a:latin typeface="Arial" panose="020B0604020202020204"/>
                <a:cs typeface="Arial" panose="020B0604020202020204"/>
              </a:rPr>
              <a:t>God</a:t>
            </a:r>
            <a:endParaRPr sz="3200">
              <a:latin typeface="Arial" panose="020B0604020202020204"/>
              <a:cs typeface="Arial" panose="020B0604020202020204"/>
            </a:endParaRPr>
          </a:p>
          <a:p>
            <a:pPr marL="241300" indent="-228600">
              <a:lnSpc>
                <a:spcPct val="100000"/>
              </a:lnSpc>
              <a:spcBef>
                <a:spcPts val="3175"/>
              </a:spcBef>
              <a:buFont typeface="Arial" panose="020B0604020202020204"/>
              <a:buChar char="•"/>
              <a:tabLst>
                <a:tab pos="241300" algn="l"/>
              </a:tabLst>
            </a:pPr>
            <a:r>
              <a:rPr sz="3200" b="1" i="1" spc="-270" dirty="0">
                <a:latin typeface="Arial" panose="020B0604020202020204"/>
                <a:cs typeface="Arial" panose="020B0604020202020204"/>
              </a:rPr>
              <a:t>Remember </a:t>
            </a:r>
            <a:r>
              <a:rPr sz="3200" b="1" i="1" spc="-285" dirty="0">
                <a:latin typeface="Arial" panose="020B0604020202020204"/>
                <a:cs typeface="Arial" panose="020B0604020202020204"/>
              </a:rPr>
              <a:t>The </a:t>
            </a:r>
            <a:r>
              <a:rPr sz="3200" b="1" i="1" spc="-300" dirty="0">
                <a:latin typeface="Arial" panose="020B0604020202020204"/>
                <a:cs typeface="Arial" panose="020B0604020202020204"/>
              </a:rPr>
              <a:t>Days </a:t>
            </a:r>
            <a:r>
              <a:rPr sz="3200" b="1" i="1" spc="-204" dirty="0">
                <a:latin typeface="Arial" panose="020B0604020202020204"/>
                <a:cs typeface="Arial" panose="020B0604020202020204"/>
              </a:rPr>
              <a:t>Of </a:t>
            </a:r>
            <a:r>
              <a:rPr sz="3200" b="1" i="1" spc="-245" dirty="0">
                <a:latin typeface="Arial" panose="020B0604020202020204"/>
                <a:cs typeface="Arial" panose="020B0604020202020204"/>
              </a:rPr>
              <a:t>Old </a:t>
            </a:r>
            <a:r>
              <a:rPr sz="3200" b="1" i="1" spc="-85" dirty="0">
                <a:latin typeface="Arial" panose="020B0604020202020204"/>
                <a:cs typeface="Arial" panose="020B0604020202020204"/>
              </a:rPr>
              <a:t>-- </a:t>
            </a:r>
            <a:r>
              <a:rPr sz="3200" b="1" i="1" spc="-300" dirty="0">
                <a:latin typeface="Arial" panose="020B0604020202020204"/>
                <a:cs typeface="Arial" panose="020B0604020202020204"/>
              </a:rPr>
              <a:t>Consider </a:t>
            </a:r>
            <a:r>
              <a:rPr sz="3200" b="1" i="1" spc="-285" dirty="0">
                <a:latin typeface="Arial" panose="020B0604020202020204"/>
                <a:cs typeface="Arial" panose="020B0604020202020204"/>
              </a:rPr>
              <a:t>The </a:t>
            </a:r>
            <a:r>
              <a:rPr sz="3200" b="1" i="1" spc="-229" dirty="0">
                <a:latin typeface="Arial" panose="020B0604020202020204"/>
                <a:cs typeface="Arial" panose="020B0604020202020204"/>
              </a:rPr>
              <a:t>Generations</a:t>
            </a:r>
            <a:r>
              <a:rPr sz="3200" b="1" i="1" spc="-190" dirty="0">
                <a:latin typeface="Arial" panose="020B0604020202020204"/>
                <a:cs typeface="Arial" panose="020B0604020202020204"/>
              </a:rPr>
              <a:t> </a:t>
            </a:r>
            <a:r>
              <a:rPr sz="3200" b="1" i="1" spc="-270" dirty="0">
                <a:latin typeface="Arial" panose="020B0604020202020204"/>
                <a:cs typeface="Arial" panose="020B0604020202020204"/>
              </a:rPr>
              <a:t>Past</a:t>
            </a:r>
            <a:endParaRPr sz="3200">
              <a:latin typeface="Arial" panose="020B0604020202020204"/>
              <a:cs typeface="Arial" panose="020B060402020202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3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40" y="2000885"/>
            <a:ext cx="9976485" cy="3610610"/>
          </a:xfrm>
          <a:prstGeom prst="rect">
            <a:avLst/>
          </a:prstGeom>
        </p:spPr>
        <p:txBody>
          <a:bodyPr vert="horz" wrap="square" lIns="0" tIns="13335" rIns="0" bIns="0" rtlCol="0">
            <a:spAutoFit/>
          </a:bodyPr>
          <a:lstStyle/>
          <a:p>
            <a:pPr marL="241300" indent="-228600">
              <a:lnSpc>
                <a:spcPct val="100000"/>
              </a:lnSpc>
              <a:spcBef>
                <a:spcPts val="105"/>
              </a:spcBef>
              <a:buFont typeface="Arial" panose="020B0604020202020204"/>
              <a:buChar char="•"/>
              <a:tabLst>
                <a:tab pos="241300" algn="l"/>
              </a:tabLst>
            </a:pPr>
            <a:r>
              <a:rPr sz="3200" b="1" i="1" spc="-360" dirty="0">
                <a:latin typeface="Arial" panose="020B0604020202020204"/>
                <a:cs typeface="Arial" panose="020B0604020202020204"/>
              </a:rPr>
              <a:t>Do</a:t>
            </a:r>
            <a:r>
              <a:rPr sz="3200" b="1" i="1" spc="-484" dirty="0">
                <a:latin typeface="Arial" panose="020B0604020202020204"/>
                <a:cs typeface="Arial" panose="020B0604020202020204"/>
              </a:rPr>
              <a:t> </a:t>
            </a:r>
            <a:r>
              <a:rPr lang="en-US" sz="3200" b="1" i="1" spc="-484" dirty="0">
                <a:latin typeface="Arial" panose="020B0604020202020204"/>
                <a:cs typeface="Arial" panose="020B0604020202020204"/>
              </a:rPr>
              <a:t> </a:t>
            </a:r>
            <a:r>
              <a:rPr sz="3200" b="1" i="1" spc="-250" dirty="0">
                <a:latin typeface="Arial" panose="020B0604020202020204"/>
                <a:cs typeface="Arial" panose="020B0604020202020204"/>
              </a:rPr>
              <a:t>Not</a:t>
            </a:r>
            <a:r>
              <a:rPr sz="3200" b="1" i="1" spc="-450" dirty="0">
                <a:latin typeface="Arial" panose="020B0604020202020204"/>
                <a:cs typeface="Arial" panose="020B0604020202020204"/>
              </a:rPr>
              <a:t> </a:t>
            </a:r>
            <a:r>
              <a:rPr lang="en-US" sz="3200" b="1" i="1" spc="-450" dirty="0">
                <a:latin typeface="Arial" panose="020B0604020202020204"/>
                <a:cs typeface="Arial" panose="020B0604020202020204"/>
              </a:rPr>
              <a:t>  </a:t>
            </a:r>
            <a:r>
              <a:rPr sz="3200" b="1" i="1" spc="-360" dirty="0">
                <a:latin typeface="Arial" panose="020B0604020202020204"/>
                <a:cs typeface="Arial" panose="020B0604020202020204"/>
              </a:rPr>
              <a:t>Forget</a:t>
            </a:r>
            <a:r>
              <a:rPr sz="3200" b="1" i="1" spc="-440" dirty="0">
                <a:latin typeface="Arial" panose="020B0604020202020204"/>
                <a:cs typeface="Arial" panose="020B0604020202020204"/>
              </a:rPr>
              <a:t> </a:t>
            </a:r>
            <a:r>
              <a:rPr sz="3200" b="1" i="1" spc="-385" dirty="0">
                <a:latin typeface="Arial" panose="020B0604020202020204"/>
                <a:cs typeface="Arial" panose="020B0604020202020204"/>
              </a:rPr>
              <a:t>The</a:t>
            </a:r>
            <a:r>
              <a:rPr sz="3200" b="1" i="1" spc="-450" dirty="0">
                <a:latin typeface="Arial" panose="020B0604020202020204"/>
                <a:cs typeface="Arial" panose="020B0604020202020204"/>
              </a:rPr>
              <a:t> </a:t>
            </a:r>
            <a:r>
              <a:rPr sz="3200" b="1" i="1" spc="-430" dirty="0">
                <a:latin typeface="Arial" panose="020B0604020202020204"/>
                <a:cs typeface="Arial" panose="020B0604020202020204"/>
              </a:rPr>
              <a:t>Things</a:t>
            </a:r>
            <a:r>
              <a:rPr sz="3200" b="1" i="1" spc="-459" dirty="0">
                <a:latin typeface="Arial" panose="020B0604020202020204"/>
                <a:cs typeface="Arial" panose="020B0604020202020204"/>
              </a:rPr>
              <a:t> Your </a:t>
            </a:r>
            <a:r>
              <a:rPr lang="en-US" sz="3200" b="1" i="1" spc="-459" dirty="0">
                <a:latin typeface="Arial" panose="020B0604020202020204"/>
                <a:cs typeface="Arial" panose="020B0604020202020204"/>
              </a:rPr>
              <a:t> </a:t>
            </a:r>
            <a:r>
              <a:rPr sz="3200" b="1" i="1" spc="-535" dirty="0">
                <a:latin typeface="Arial" panose="020B0604020202020204"/>
                <a:cs typeface="Arial" panose="020B0604020202020204"/>
              </a:rPr>
              <a:t>Eyes</a:t>
            </a:r>
            <a:r>
              <a:rPr lang="en-US" sz="3200" b="1" i="1" spc="-535" dirty="0">
                <a:latin typeface="Arial" panose="020B0604020202020204"/>
                <a:cs typeface="Arial" panose="020B0604020202020204"/>
              </a:rPr>
              <a:t> </a:t>
            </a:r>
            <a:r>
              <a:rPr sz="3200" b="1" i="1" spc="-450" dirty="0">
                <a:latin typeface="Arial" panose="020B0604020202020204"/>
                <a:cs typeface="Arial" panose="020B0604020202020204"/>
              </a:rPr>
              <a:t> </a:t>
            </a:r>
            <a:r>
              <a:rPr lang="en-US" sz="3200" b="1" i="1" spc="-450" dirty="0">
                <a:latin typeface="Arial" panose="020B0604020202020204"/>
                <a:cs typeface="Arial" panose="020B0604020202020204"/>
              </a:rPr>
              <a:t> </a:t>
            </a:r>
            <a:r>
              <a:rPr sz="3200" b="1" i="1" spc="-340" dirty="0">
                <a:latin typeface="Arial" panose="020B0604020202020204"/>
                <a:cs typeface="Arial" panose="020B0604020202020204"/>
              </a:rPr>
              <a:t>Have</a:t>
            </a:r>
            <a:r>
              <a:rPr sz="3200" b="1" i="1" spc="-450" dirty="0">
                <a:latin typeface="Arial" panose="020B0604020202020204"/>
                <a:cs typeface="Arial" panose="020B0604020202020204"/>
              </a:rPr>
              <a:t> </a:t>
            </a:r>
            <a:r>
              <a:rPr lang="en-US" sz="3200" b="1" i="1" spc="-450" dirty="0">
                <a:latin typeface="Arial" panose="020B0604020202020204"/>
                <a:cs typeface="Arial" panose="020B0604020202020204"/>
              </a:rPr>
              <a:t> </a:t>
            </a:r>
            <a:r>
              <a:rPr sz="3200" b="1" i="1" spc="-455" dirty="0">
                <a:latin typeface="Arial" panose="020B0604020202020204"/>
                <a:cs typeface="Arial" panose="020B0604020202020204"/>
              </a:rPr>
              <a:t>Seen</a:t>
            </a:r>
            <a:endParaRPr sz="3200">
              <a:latin typeface="Arial" panose="020B0604020202020204"/>
              <a:cs typeface="Arial" panose="020B0604020202020204"/>
            </a:endParaRPr>
          </a:p>
          <a:p>
            <a:pPr marL="241300" indent="-228600">
              <a:lnSpc>
                <a:spcPct val="100000"/>
              </a:lnSpc>
              <a:spcBef>
                <a:spcPts val="2915"/>
              </a:spcBef>
              <a:buFont typeface="Arial" panose="020B0604020202020204"/>
              <a:buChar char="•"/>
              <a:tabLst>
                <a:tab pos="241300" algn="l"/>
              </a:tabLst>
            </a:pPr>
            <a:r>
              <a:rPr sz="3200" b="1" i="1" spc="-285" dirty="0">
                <a:latin typeface="Arial" panose="020B0604020202020204"/>
                <a:cs typeface="Arial" panose="020B0604020202020204"/>
              </a:rPr>
              <a:t>Do </a:t>
            </a:r>
            <a:r>
              <a:rPr sz="3200" b="1" i="1" spc="-150" dirty="0">
                <a:latin typeface="Arial" panose="020B0604020202020204"/>
                <a:cs typeface="Arial" panose="020B0604020202020204"/>
              </a:rPr>
              <a:t>Not </a:t>
            </a:r>
            <a:r>
              <a:rPr sz="3200" b="1" i="1" spc="-229" dirty="0">
                <a:latin typeface="Arial" panose="020B0604020202020204"/>
                <a:cs typeface="Arial" panose="020B0604020202020204"/>
              </a:rPr>
              <a:t>Forget </a:t>
            </a:r>
            <a:r>
              <a:rPr sz="3200" b="1" i="1" spc="-285" dirty="0">
                <a:latin typeface="Arial" panose="020B0604020202020204"/>
                <a:cs typeface="Arial" panose="020B0604020202020204"/>
              </a:rPr>
              <a:t>The</a:t>
            </a:r>
            <a:r>
              <a:rPr sz="3200" b="1" i="1" spc="-40" dirty="0">
                <a:latin typeface="Arial" panose="020B0604020202020204"/>
                <a:cs typeface="Arial" panose="020B0604020202020204"/>
              </a:rPr>
              <a:t> </a:t>
            </a:r>
            <a:r>
              <a:rPr sz="3200" b="1" i="1" spc="-254" dirty="0">
                <a:latin typeface="Arial" panose="020B0604020202020204"/>
                <a:cs typeface="Arial" panose="020B0604020202020204"/>
              </a:rPr>
              <a:t>Covenant</a:t>
            </a:r>
            <a:endParaRPr sz="3200">
              <a:latin typeface="Arial" panose="020B0604020202020204"/>
              <a:cs typeface="Arial" panose="020B0604020202020204"/>
            </a:endParaRPr>
          </a:p>
          <a:p>
            <a:pPr marL="241300" indent="-228600">
              <a:lnSpc>
                <a:spcPct val="100000"/>
              </a:lnSpc>
              <a:spcBef>
                <a:spcPts val="2930"/>
              </a:spcBef>
              <a:buFont typeface="Arial" panose="020B0604020202020204"/>
              <a:buChar char="•"/>
              <a:tabLst>
                <a:tab pos="241300" algn="l"/>
              </a:tabLst>
            </a:pPr>
            <a:r>
              <a:rPr sz="3200" b="1" i="1" spc="-280" dirty="0">
                <a:latin typeface="Arial" panose="020B0604020202020204"/>
                <a:cs typeface="Arial" panose="020B0604020202020204"/>
              </a:rPr>
              <a:t>Do </a:t>
            </a:r>
            <a:r>
              <a:rPr sz="3200" b="1" i="1" spc="-145" dirty="0">
                <a:latin typeface="Arial" panose="020B0604020202020204"/>
                <a:cs typeface="Arial" panose="020B0604020202020204"/>
              </a:rPr>
              <a:t>Not </a:t>
            </a:r>
            <a:r>
              <a:rPr sz="3200" b="1" i="1" spc="-229" dirty="0">
                <a:latin typeface="Arial" panose="020B0604020202020204"/>
                <a:cs typeface="Arial" panose="020B0604020202020204"/>
              </a:rPr>
              <a:t>Forget </a:t>
            </a:r>
            <a:r>
              <a:rPr sz="3200" b="1" i="1" spc="-285" dirty="0">
                <a:latin typeface="Arial" panose="020B0604020202020204"/>
                <a:cs typeface="Arial" panose="020B0604020202020204"/>
              </a:rPr>
              <a:t>The </a:t>
            </a:r>
            <a:r>
              <a:rPr sz="3200" b="1" i="1" spc="-315" dirty="0">
                <a:latin typeface="Arial" panose="020B0604020202020204"/>
                <a:cs typeface="Arial" panose="020B0604020202020204"/>
              </a:rPr>
              <a:t>Lord </a:t>
            </a:r>
            <a:r>
              <a:rPr sz="3200" b="1" i="1" spc="-345" dirty="0">
                <a:latin typeface="Arial" panose="020B0604020202020204"/>
                <a:cs typeface="Arial" panose="020B0604020202020204"/>
              </a:rPr>
              <a:t>Your</a:t>
            </a:r>
            <a:r>
              <a:rPr sz="3200" b="1" i="1" spc="165" dirty="0">
                <a:latin typeface="Arial" panose="020B0604020202020204"/>
                <a:cs typeface="Arial" panose="020B0604020202020204"/>
              </a:rPr>
              <a:t> </a:t>
            </a:r>
            <a:r>
              <a:rPr sz="3200" b="1" i="1" spc="-330" dirty="0">
                <a:latin typeface="Arial" panose="020B0604020202020204"/>
                <a:cs typeface="Arial" panose="020B0604020202020204"/>
              </a:rPr>
              <a:t>God</a:t>
            </a:r>
            <a:endParaRPr sz="3200">
              <a:latin typeface="Arial" panose="020B0604020202020204"/>
              <a:cs typeface="Arial" panose="020B0604020202020204"/>
            </a:endParaRPr>
          </a:p>
          <a:p>
            <a:pPr>
              <a:lnSpc>
                <a:spcPct val="100000"/>
              </a:lnSpc>
              <a:spcBef>
                <a:spcPts val="50"/>
              </a:spcBef>
              <a:buFont typeface="Arial" panose="020B0604020202020204"/>
              <a:buChar char="•"/>
            </a:pPr>
            <a:endParaRPr sz="3100">
              <a:latin typeface="Arial" panose="020B0604020202020204"/>
              <a:cs typeface="Arial" panose="020B0604020202020204"/>
            </a:endParaRPr>
          </a:p>
          <a:p>
            <a:pPr marL="241300" marR="5080" indent="-228600">
              <a:lnSpc>
                <a:spcPts val="3460"/>
              </a:lnSpc>
              <a:buFont typeface="Arial" panose="020B0604020202020204"/>
              <a:buChar char="•"/>
              <a:tabLst>
                <a:tab pos="241300" algn="l"/>
              </a:tabLst>
            </a:pPr>
            <a:r>
              <a:rPr sz="3200" b="1" i="1" spc="-215" dirty="0">
                <a:latin typeface="Arial" panose="020B0604020202020204"/>
                <a:cs typeface="Arial" panose="020B0604020202020204"/>
              </a:rPr>
              <a:t>When </a:t>
            </a:r>
            <a:r>
              <a:rPr sz="3200" b="1" i="1" spc="-285" dirty="0">
                <a:latin typeface="Arial" panose="020B0604020202020204"/>
                <a:cs typeface="Arial" panose="020B0604020202020204"/>
              </a:rPr>
              <a:t>The </a:t>
            </a:r>
            <a:r>
              <a:rPr sz="3200" b="1" i="1" spc="-315" dirty="0">
                <a:latin typeface="Arial" panose="020B0604020202020204"/>
                <a:cs typeface="Arial" panose="020B0604020202020204"/>
              </a:rPr>
              <a:t>Lord Gives </a:t>
            </a:r>
            <a:r>
              <a:rPr sz="3200" b="1" i="1" spc="-415" dirty="0">
                <a:latin typeface="Arial" panose="020B0604020202020204"/>
                <a:cs typeface="Arial" panose="020B0604020202020204"/>
              </a:rPr>
              <a:t>You </a:t>
            </a:r>
            <a:r>
              <a:rPr lang="en-US" sz="3200" b="1" i="1" spc="-415" dirty="0">
                <a:latin typeface="Arial" panose="020B0604020202020204"/>
                <a:cs typeface="Arial" panose="020B0604020202020204"/>
              </a:rPr>
              <a:t> </a:t>
            </a:r>
            <a:r>
              <a:rPr sz="3200" b="1" i="1" spc="-325" dirty="0">
                <a:latin typeface="Arial" panose="020B0604020202020204"/>
                <a:cs typeface="Arial" panose="020B0604020202020204"/>
              </a:rPr>
              <a:t>Rest </a:t>
            </a:r>
            <a:r>
              <a:rPr lang="en-US" sz="3200" b="1" i="1" spc="-325" dirty="0">
                <a:latin typeface="Arial" panose="020B0604020202020204"/>
                <a:cs typeface="Arial" panose="020B0604020202020204"/>
              </a:rPr>
              <a:t> </a:t>
            </a:r>
            <a:r>
              <a:rPr sz="3200" b="1" i="1" spc="-295" dirty="0">
                <a:latin typeface="Arial" panose="020B0604020202020204"/>
                <a:cs typeface="Arial" panose="020B0604020202020204"/>
              </a:rPr>
              <a:t>From </a:t>
            </a:r>
            <a:r>
              <a:rPr sz="3200" b="1" i="1" spc="-345" dirty="0">
                <a:latin typeface="Arial" panose="020B0604020202020204"/>
                <a:cs typeface="Arial" panose="020B0604020202020204"/>
              </a:rPr>
              <a:t>Your </a:t>
            </a:r>
            <a:r>
              <a:rPr lang="en-US" sz="3200" b="1" i="1" spc="-345" dirty="0">
                <a:latin typeface="Arial" panose="020B0604020202020204"/>
                <a:cs typeface="Arial" panose="020B0604020202020204"/>
              </a:rPr>
              <a:t> </a:t>
            </a:r>
            <a:r>
              <a:rPr sz="3200" b="1" i="1" spc="-315" dirty="0">
                <a:latin typeface="Arial" panose="020B0604020202020204"/>
                <a:cs typeface="Arial" panose="020B0604020202020204"/>
              </a:rPr>
              <a:t>Enemies </a:t>
            </a:r>
            <a:r>
              <a:rPr sz="3200" b="1" i="1" spc="-85" dirty="0">
                <a:latin typeface="Arial" panose="020B0604020202020204"/>
                <a:cs typeface="Arial" panose="020B0604020202020204"/>
              </a:rPr>
              <a:t>--  </a:t>
            </a:r>
            <a:r>
              <a:rPr sz="3200" b="1" i="1" spc="-285" dirty="0">
                <a:latin typeface="Arial" panose="020B0604020202020204"/>
                <a:cs typeface="Arial" panose="020B0604020202020204"/>
              </a:rPr>
              <a:t>Do </a:t>
            </a:r>
            <a:r>
              <a:rPr sz="3200" b="1" i="1" spc="-150" dirty="0">
                <a:latin typeface="Arial" panose="020B0604020202020204"/>
                <a:cs typeface="Arial" panose="020B0604020202020204"/>
              </a:rPr>
              <a:t>Not</a:t>
            </a:r>
            <a:r>
              <a:rPr sz="3200" b="1" i="1" spc="-85" dirty="0">
                <a:latin typeface="Arial" panose="020B0604020202020204"/>
                <a:cs typeface="Arial" panose="020B0604020202020204"/>
              </a:rPr>
              <a:t> </a:t>
            </a:r>
            <a:r>
              <a:rPr sz="3200" b="1" i="1" spc="-200" dirty="0">
                <a:latin typeface="Arial" panose="020B0604020202020204"/>
                <a:cs typeface="Arial" panose="020B0604020202020204"/>
              </a:rPr>
              <a:t>Forget!</a:t>
            </a:r>
            <a:endParaRPr sz="3200">
              <a:latin typeface="Arial" panose="020B0604020202020204"/>
              <a:cs typeface="Arial" panose="020B060402020202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831850" y="358775"/>
          <a:ext cx="10534650" cy="1338580"/>
        </p:xfrm>
        <a:graphic>
          <a:graphicData uri="http://schemas.openxmlformats.org/drawingml/2006/table">
            <a:tbl>
              <a:tblPr firstRow="1" bandRow="1">
                <a:tableStyleId>{2D5ABB26-0587-4C30-8999-92F81FD0307C}</a:tableStyleId>
              </a:tblPr>
              <a:tblGrid>
                <a:gridCol w="1295400"/>
                <a:gridCol w="7924800"/>
                <a:gridCol w="1295400"/>
              </a:tblGrid>
              <a:tr h="1325626">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A42F0E"/>
                    </a:solidFill>
                  </a:tcPr>
                </a:tc>
                <a:tc>
                  <a:txBody>
                    <a:bodyPr/>
                    <a:lstStyle/>
                    <a:p>
                      <a:pPr marL="3175" algn="ctr">
                        <a:lnSpc>
                          <a:spcPct val="100000"/>
                        </a:lnSpc>
                        <a:spcBef>
                          <a:spcPts val="2030"/>
                        </a:spcBef>
                      </a:pPr>
                      <a:r>
                        <a:rPr sz="4400" spc="-80" dirty="0">
                          <a:latin typeface="Trebuchet MS" panose="020B0603020202020204"/>
                          <a:cs typeface="Trebuchet MS" panose="020B0603020202020204"/>
                        </a:rPr>
                        <a:t>10 </a:t>
                      </a:r>
                      <a:r>
                        <a:rPr sz="4400" spc="-210" dirty="0">
                          <a:latin typeface="Trebuchet MS" panose="020B0603020202020204"/>
                          <a:cs typeface="Trebuchet MS" panose="020B0603020202020204"/>
                        </a:rPr>
                        <a:t>Reminders </a:t>
                      </a:r>
                      <a:r>
                        <a:rPr sz="4400" spc="-140" dirty="0">
                          <a:latin typeface="Trebuchet MS" panose="020B0603020202020204"/>
                          <a:cs typeface="Trebuchet MS" panose="020B0603020202020204"/>
                        </a:rPr>
                        <a:t>In</a:t>
                      </a:r>
                      <a:r>
                        <a:rPr sz="4400" spc="-760" dirty="0">
                          <a:latin typeface="Trebuchet MS" panose="020B0603020202020204"/>
                          <a:cs typeface="Trebuchet MS" panose="020B0603020202020204"/>
                        </a:rPr>
                        <a:t> </a:t>
                      </a:r>
                      <a:r>
                        <a:rPr sz="4400" spc="-220" dirty="0">
                          <a:latin typeface="Trebuchet MS" panose="020B0603020202020204"/>
                          <a:cs typeface="Trebuchet MS" panose="020B0603020202020204"/>
                        </a:rPr>
                        <a:t>Scripture</a:t>
                      </a:r>
                      <a:endParaRPr sz="4400">
                        <a:latin typeface="Trebuchet MS" panose="020B0603020202020204"/>
                        <a:cs typeface="Trebuchet MS" panose="020B0603020202020204"/>
                      </a:endParaRPr>
                    </a:p>
                  </a:txBody>
                  <a:tcPr marL="0" marR="0" marT="257810" marB="0">
                    <a:lnL w="12700">
                      <a:solidFill>
                        <a:srgbClr val="781F08"/>
                      </a:solidFill>
                      <a:prstDash val="solid"/>
                    </a:lnL>
                    <a:lnR w="12700">
                      <a:solidFill>
                        <a:srgbClr val="781F08"/>
                      </a:solidFill>
                      <a:prstDash val="solid"/>
                    </a:lnR>
                    <a:lnT w="6350">
                      <a:solidFill>
                        <a:srgbClr val="A42F0E"/>
                      </a:solidFill>
                      <a:prstDash val="solid"/>
                    </a:lnT>
                    <a:lnB w="6350">
                      <a:solidFill>
                        <a:srgbClr val="A42F0E"/>
                      </a:solidFill>
                      <a:prstDash val="solid"/>
                    </a:lnB>
                  </a:tcPr>
                </a:tc>
                <a:tc>
                  <a:txBody>
                    <a:bodyPr/>
                    <a:lstStyle/>
                    <a:p>
                      <a:pPr>
                        <a:lnSpc>
                          <a:spcPct val="100000"/>
                        </a:lnSpc>
                      </a:pPr>
                      <a:endParaRPr sz="3200">
                        <a:latin typeface="Times New Roman" panose="02020603050405020304"/>
                        <a:cs typeface="Times New Roman" panose="02020603050405020304"/>
                      </a:endParaRPr>
                    </a:p>
                  </a:txBody>
                  <a:tcPr marL="0" marR="0" marT="0" marB="0">
                    <a:lnL w="12700">
                      <a:solidFill>
                        <a:srgbClr val="781F08"/>
                      </a:solidFill>
                      <a:prstDash val="solid"/>
                    </a:lnL>
                    <a:lnR w="12700">
                      <a:solidFill>
                        <a:srgbClr val="781F08"/>
                      </a:solidFill>
                      <a:prstDash val="solid"/>
                    </a:lnR>
                    <a:lnT w="12700">
                      <a:solidFill>
                        <a:srgbClr val="781F08"/>
                      </a:solidFill>
                      <a:prstDash val="solid"/>
                    </a:lnT>
                    <a:lnB w="12700">
                      <a:solidFill>
                        <a:srgbClr val="781F08"/>
                      </a:solidFill>
                      <a:prstDash val="solid"/>
                    </a:lnB>
                    <a:solidFill>
                      <a:srgbClr val="001F5F"/>
                    </a:solidFill>
                  </a:tcPr>
                </a:tc>
              </a:tr>
            </a:tbl>
          </a:graphicData>
        </a:graphic>
      </p:graphicFrame>
      <p:sp>
        <p:nvSpPr>
          <p:cNvPr id="3" name="object 3"/>
          <p:cNvSpPr txBox="1"/>
          <p:nvPr/>
        </p:nvSpPr>
        <p:spPr>
          <a:xfrm>
            <a:off x="916939" y="1744726"/>
            <a:ext cx="10121265" cy="4642485"/>
          </a:xfrm>
          <a:prstGeom prst="rect">
            <a:avLst/>
          </a:prstGeom>
        </p:spPr>
        <p:txBody>
          <a:bodyPr vert="horz" wrap="square" lIns="0" tIns="13335" rIns="0" bIns="0" rtlCol="0">
            <a:spAutoFit/>
          </a:bodyPr>
          <a:lstStyle/>
          <a:p>
            <a:pPr marL="241300" indent="-228600">
              <a:lnSpc>
                <a:spcPct val="100000"/>
              </a:lnSpc>
              <a:spcBef>
                <a:spcPts val="105"/>
              </a:spcBef>
              <a:buFont typeface="Arial" panose="020B0604020202020204"/>
              <a:buChar char="•"/>
              <a:tabLst>
                <a:tab pos="241300" algn="l"/>
              </a:tabLst>
            </a:pPr>
            <a:r>
              <a:rPr sz="3200" b="1" i="1" spc="-225" dirty="0">
                <a:latin typeface="Arial" panose="020B0604020202020204"/>
                <a:cs typeface="Arial" panose="020B0604020202020204"/>
              </a:rPr>
              <a:t>We Need </a:t>
            </a:r>
            <a:r>
              <a:rPr sz="3200" b="1" i="1" spc="-440" dirty="0">
                <a:latin typeface="Arial" panose="020B0604020202020204"/>
                <a:cs typeface="Arial" panose="020B0604020202020204"/>
              </a:rPr>
              <a:t>To </a:t>
            </a:r>
            <a:r>
              <a:rPr sz="3200" b="1" i="1" spc="-270" dirty="0">
                <a:latin typeface="Arial" panose="020B0604020202020204"/>
                <a:cs typeface="Arial" panose="020B0604020202020204"/>
              </a:rPr>
              <a:t>Remember </a:t>
            </a:r>
            <a:r>
              <a:rPr sz="3200" b="1" i="1" spc="-440" dirty="0">
                <a:latin typeface="Arial" panose="020B0604020202020204"/>
                <a:cs typeface="Arial" panose="020B0604020202020204"/>
              </a:rPr>
              <a:t>To</a:t>
            </a:r>
            <a:r>
              <a:rPr sz="3200" b="1" i="1" spc="-150" dirty="0">
                <a:latin typeface="Arial" panose="020B0604020202020204"/>
                <a:cs typeface="Arial" panose="020B0604020202020204"/>
              </a:rPr>
              <a:t> </a:t>
            </a:r>
            <a:r>
              <a:rPr sz="3200" b="1" i="1" spc="-270" dirty="0">
                <a:latin typeface="Arial" panose="020B0604020202020204"/>
                <a:cs typeface="Arial" panose="020B0604020202020204"/>
              </a:rPr>
              <a:t>Remember.</a:t>
            </a:r>
            <a:endParaRPr sz="3200">
              <a:latin typeface="Arial" panose="020B0604020202020204"/>
              <a:cs typeface="Arial" panose="020B0604020202020204"/>
            </a:endParaRPr>
          </a:p>
          <a:p>
            <a:pPr>
              <a:lnSpc>
                <a:spcPct val="100000"/>
              </a:lnSpc>
              <a:spcBef>
                <a:spcPts val="10"/>
              </a:spcBef>
              <a:buFont typeface="Arial" panose="020B0604020202020204"/>
              <a:buChar char="•"/>
            </a:pPr>
            <a:endParaRPr sz="4050">
              <a:latin typeface="Arial" panose="020B0604020202020204"/>
              <a:cs typeface="Arial" panose="020B0604020202020204"/>
            </a:endParaRPr>
          </a:p>
          <a:p>
            <a:pPr marL="241300" marR="555625" indent="-228600">
              <a:lnSpc>
                <a:spcPts val="3070"/>
              </a:lnSpc>
              <a:buFont typeface="Arial" panose="020B0604020202020204"/>
              <a:buChar char="•"/>
              <a:tabLst>
                <a:tab pos="241300" algn="l"/>
              </a:tabLst>
            </a:pPr>
            <a:r>
              <a:rPr sz="3200" b="1" i="1" spc="-200" dirty="0">
                <a:latin typeface="Arial" panose="020B0604020202020204"/>
                <a:cs typeface="Arial" panose="020B0604020202020204"/>
              </a:rPr>
              <a:t>Memories </a:t>
            </a:r>
            <a:r>
              <a:rPr sz="3200" b="1" i="1" spc="-204" dirty="0">
                <a:latin typeface="Arial" panose="020B0604020202020204"/>
                <a:cs typeface="Arial" panose="020B0604020202020204"/>
              </a:rPr>
              <a:t>Of </a:t>
            </a:r>
            <a:r>
              <a:rPr sz="3200" b="1" i="1" spc="-345" dirty="0">
                <a:latin typeface="Arial" panose="020B0604020202020204"/>
                <a:cs typeface="Arial" panose="020B0604020202020204"/>
              </a:rPr>
              <a:t>God’s </a:t>
            </a:r>
            <a:r>
              <a:rPr sz="3200" b="1" i="1" spc="-350" dirty="0">
                <a:latin typeface="Arial" panose="020B0604020202020204"/>
                <a:cs typeface="Arial" panose="020B0604020202020204"/>
              </a:rPr>
              <a:t>Goodness </a:t>
            </a:r>
            <a:r>
              <a:rPr sz="3200" b="1" i="1" spc="-300" dirty="0">
                <a:latin typeface="Arial" panose="020B0604020202020204"/>
                <a:cs typeface="Arial" panose="020B0604020202020204"/>
              </a:rPr>
              <a:t>And </a:t>
            </a:r>
            <a:r>
              <a:rPr sz="3200" b="1" i="1" spc="-335" dirty="0">
                <a:latin typeface="Arial" panose="020B0604020202020204"/>
                <a:cs typeface="Arial" panose="020B0604020202020204"/>
              </a:rPr>
              <a:t>Blessings </a:t>
            </a:r>
            <a:r>
              <a:rPr sz="3200" b="1" i="1" spc="-225" dirty="0">
                <a:latin typeface="Arial" panose="020B0604020202020204"/>
                <a:cs typeface="Arial" panose="020B0604020202020204"/>
              </a:rPr>
              <a:t>Need </a:t>
            </a:r>
            <a:r>
              <a:rPr sz="3200" b="1" i="1" spc="-440" dirty="0">
                <a:latin typeface="Arial" panose="020B0604020202020204"/>
                <a:cs typeface="Arial" panose="020B0604020202020204"/>
              </a:rPr>
              <a:t>To </a:t>
            </a:r>
            <a:r>
              <a:rPr sz="3200" b="1" i="1" spc="-365" dirty="0">
                <a:latin typeface="Arial" panose="020B0604020202020204"/>
                <a:cs typeface="Arial" panose="020B0604020202020204"/>
              </a:rPr>
              <a:t>Be  </a:t>
            </a:r>
            <a:r>
              <a:rPr sz="3200" b="1" i="1" spc="-245" dirty="0">
                <a:latin typeface="Arial" panose="020B0604020202020204"/>
                <a:cs typeface="Arial" panose="020B0604020202020204"/>
              </a:rPr>
              <a:t>Constantly</a:t>
            </a:r>
            <a:r>
              <a:rPr sz="3200" b="1" i="1" spc="-215" dirty="0">
                <a:latin typeface="Arial" panose="020B0604020202020204"/>
                <a:cs typeface="Arial" panose="020B0604020202020204"/>
              </a:rPr>
              <a:t> </a:t>
            </a:r>
            <a:r>
              <a:rPr sz="3200" b="1" i="1" spc="-275" dirty="0">
                <a:latin typeface="Arial" panose="020B0604020202020204"/>
                <a:cs typeface="Arial" panose="020B0604020202020204"/>
              </a:rPr>
              <a:t>Refreshed</a:t>
            </a:r>
            <a:endParaRPr sz="3200">
              <a:latin typeface="Arial" panose="020B0604020202020204"/>
              <a:cs typeface="Arial" panose="020B0604020202020204"/>
            </a:endParaRPr>
          </a:p>
          <a:p>
            <a:pPr>
              <a:lnSpc>
                <a:spcPct val="100000"/>
              </a:lnSpc>
              <a:spcBef>
                <a:spcPts val="20"/>
              </a:spcBef>
              <a:buFont typeface="Arial" panose="020B0604020202020204"/>
              <a:buChar char="•"/>
            </a:pPr>
            <a:endParaRPr sz="4050">
              <a:latin typeface="Arial" panose="020B0604020202020204"/>
              <a:cs typeface="Arial" panose="020B0604020202020204"/>
            </a:endParaRPr>
          </a:p>
          <a:p>
            <a:pPr marL="241300" marR="1410970" indent="-228600">
              <a:lnSpc>
                <a:spcPts val="3080"/>
              </a:lnSpc>
              <a:buFont typeface="Arial" panose="020B0604020202020204"/>
              <a:buChar char="•"/>
              <a:tabLst>
                <a:tab pos="241300" algn="l"/>
              </a:tabLst>
            </a:pPr>
            <a:r>
              <a:rPr sz="3200" b="1" i="1" spc="-285" dirty="0">
                <a:latin typeface="Arial" panose="020B0604020202020204"/>
                <a:cs typeface="Arial" panose="020B0604020202020204"/>
              </a:rPr>
              <a:t>The </a:t>
            </a:r>
            <a:r>
              <a:rPr sz="3200" b="1" i="1" spc="-204" dirty="0">
                <a:latin typeface="Arial" panose="020B0604020202020204"/>
                <a:cs typeface="Arial" panose="020B0604020202020204"/>
              </a:rPr>
              <a:t>Spirit Of </a:t>
            </a:r>
            <a:r>
              <a:rPr sz="3200" b="1" i="1" spc="-330" dirty="0">
                <a:latin typeface="Arial" panose="020B0604020202020204"/>
                <a:cs typeface="Arial" panose="020B0604020202020204"/>
              </a:rPr>
              <a:t>God </a:t>
            </a:r>
            <a:r>
              <a:rPr sz="3200" b="1" i="1" spc="-280" dirty="0">
                <a:latin typeface="Arial" panose="020B0604020202020204"/>
                <a:cs typeface="Arial" panose="020B0604020202020204"/>
              </a:rPr>
              <a:t>Is </a:t>
            </a:r>
            <a:r>
              <a:rPr sz="3200" b="1" i="1" spc="-220" dirty="0">
                <a:latin typeface="Arial" panose="020B0604020202020204"/>
                <a:cs typeface="Arial" panose="020B0604020202020204"/>
              </a:rPr>
              <a:t>At Work </a:t>
            </a:r>
            <a:r>
              <a:rPr sz="3200" b="1" i="1" spc="-150" dirty="0">
                <a:latin typeface="Arial" panose="020B0604020202020204"/>
                <a:cs typeface="Arial" panose="020B0604020202020204"/>
              </a:rPr>
              <a:t>In </a:t>
            </a:r>
            <a:r>
              <a:rPr sz="3200" b="1" i="1" spc="-375" dirty="0">
                <a:latin typeface="Arial" panose="020B0604020202020204"/>
                <a:cs typeface="Arial" panose="020B0604020202020204"/>
              </a:rPr>
              <a:t>Us </a:t>
            </a:r>
            <a:r>
              <a:rPr sz="3200" b="1" i="1" spc="-445" dirty="0">
                <a:latin typeface="Arial" panose="020B0604020202020204"/>
                <a:cs typeface="Arial" panose="020B0604020202020204"/>
              </a:rPr>
              <a:t>To </a:t>
            </a:r>
            <a:r>
              <a:rPr sz="3200" b="1" i="1" spc="-280" dirty="0">
                <a:latin typeface="Arial" panose="020B0604020202020204"/>
                <a:cs typeface="Arial" panose="020B0604020202020204"/>
              </a:rPr>
              <a:t>Remind </a:t>
            </a:r>
            <a:r>
              <a:rPr sz="3200" b="1" i="1" spc="-370" dirty="0">
                <a:latin typeface="Arial" panose="020B0604020202020204"/>
                <a:cs typeface="Arial" panose="020B0604020202020204"/>
              </a:rPr>
              <a:t>Us </a:t>
            </a:r>
            <a:r>
              <a:rPr sz="3200" b="1" i="1" spc="-440" dirty="0">
                <a:latin typeface="Arial" panose="020B0604020202020204"/>
                <a:cs typeface="Arial" panose="020B0604020202020204"/>
              </a:rPr>
              <a:t>To  </a:t>
            </a:r>
            <a:r>
              <a:rPr sz="3200" b="1" i="1" spc="-270" dirty="0">
                <a:latin typeface="Arial" panose="020B0604020202020204"/>
                <a:cs typeface="Arial" panose="020B0604020202020204"/>
              </a:rPr>
              <a:t>Remember.</a:t>
            </a:r>
            <a:endParaRPr sz="3200">
              <a:latin typeface="Arial" panose="020B0604020202020204"/>
              <a:cs typeface="Arial" panose="020B0604020202020204"/>
            </a:endParaRPr>
          </a:p>
          <a:p>
            <a:pPr>
              <a:lnSpc>
                <a:spcPct val="100000"/>
              </a:lnSpc>
              <a:spcBef>
                <a:spcPts val="30"/>
              </a:spcBef>
              <a:buFont typeface="Arial" panose="020B0604020202020204"/>
              <a:buChar char="•"/>
            </a:pPr>
            <a:endParaRPr sz="4050">
              <a:latin typeface="Arial" panose="020B0604020202020204"/>
              <a:cs typeface="Arial" panose="020B0604020202020204"/>
            </a:endParaRPr>
          </a:p>
          <a:p>
            <a:pPr marL="241300" marR="5080" indent="-228600">
              <a:lnSpc>
                <a:spcPts val="3070"/>
              </a:lnSpc>
              <a:buFont typeface="Arial" panose="020B0604020202020204"/>
              <a:buChar char="•"/>
              <a:tabLst>
                <a:tab pos="241300" algn="l"/>
              </a:tabLst>
            </a:pPr>
            <a:r>
              <a:rPr sz="3200" b="1" i="1" spc="-250" dirty="0">
                <a:latin typeface="Arial" panose="020B0604020202020204"/>
                <a:cs typeface="Arial" panose="020B0604020202020204"/>
              </a:rPr>
              <a:t>He </a:t>
            </a:r>
            <a:r>
              <a:rPr sz="3200" b="1" i="1" spc="-365" dirty="0">
                <a:latin typeface="Arial" panose="020B0604020202020204"/>
                <a:cs typeface="Arial" panose="020B0604020202020204"/>
              </a:rPr>
              <a:t>Uses </a:t>
            </a:r>
            <a:r>
              <a:rPr sz="3200" b="1" i="1" spc="-245" dirty="0">
                <a:latin typeface="Arial" panose="020B0604020202020204"/>
                <a:cs typeface="Arial" panose="020B0604020202020204"/>
              </a:rPr>
              <a:t>Several </a:t>
            </a:r>
            <a:r>
              <a:rPr sz="3200" b="1" i="1" spc="-305" dirty="0">
                <a:latin typeface="Arial" panose="020B0604020202020204"/>
                <a:cs typeface="Arial" panose="020B0604020202020204"/>
              </a:rPr>
              <a:t>Things </a:t>
            </a:r>
            <a:r>
              <a:rPr sz="3200" b="1" i="1" spc="-150" dirty="0">
                <a:latin typeface="Arial" panose="020B0604020202020204"/>
                <a:cs typeface="Arial" panose="020B0604020202020204"/>
              </a:rPr>
              <a:t>In </a:t>
            </a:r>
            <a:r>
              <a:rPr sz="3200" b="1" i="1" spc="-320" dirty="0">
                <a:latin typeface="Arial" panose="020B0604020202020204"/>
                <a:cs typeface="Arial" panose="020B0604020202020204"/>
              </a:rPr>
              <a:t>This </a:t>
            </a:r>
            <a:r>
              <a:rPr sz="3200" b="1" i="1" spc="-200" dirty="0">
                <a:latin typeface="Arial" panose="020B0604020202020204"/>
                <a:cs typeface="Arial" panose="020B0604020202020204"/>
              </a:rPr>
              <a:t>World </a:t>
            </a:r>
            <a:r>
              <a:rPr sz="3200" b="1" i="1" spc="-445" dirty="0">
                <a:latin typeface="Arial" panose="020B0604020202020204"/>
                <a:cs typeface="Arial" panose="020B0604020202020204"/>
              </a:rPr>
              <a:t>As </a:t>
            </a:r>
            <a:r>
              <a:rPr sz="3200" b="1" i="1" spc="-280" dirty="0">
                <a:latin typeface="Arial" panose="020B0604020202020204"/>
                <a:cs typeface="Arial" panose="020B0604020202020204"/>
              </a:rPr>
              <a:t>Reminders </a:t>
            </a:r>
            <a:r>
              <a:rPr sz="3200" b="1" i="1" spc="-445" dirty="0">
                <a:latin typeface="Arial" panose="020B0604020202020204"/>
                <a:cs typeface="Arial" panose="020B0604020202020204"/>
              </a:rPr>
              <a:t>To </a:t>
            </a:r>
            <a:r>
              <a:rPr sz="3200" b="1" i="1" spc="-220" dirty="0">
                <a:latin typeface="Arial" panose="020B0604020202020204"/>
                <a:cs typeface="Arial" panose="020B0604020202020204"/>
              </a:rPr>
              <a:t>Help  </a:t>
            </a:r>
            <a:r>
              <a:rPr sz="3200" b="1" i="1" spc="-370" dirty="0">
                <a:latin typeface="Arial" panose="020B0604020202020204"/>
                <a:cs typeface="Arial" panose="020B0604020202020204"/>
              </a:rPr>
              <a:t>Us </a:t>
            </a:r>
            <a:r>
              <a:rPr sz="3200" b="1" i="1" spc="-265" dirty="0">
                <a:latin typeface="Arial" panose="020B0604020202020204"/>
                <a:cs typeface="Arial" panose="020B0604020202020204"/>
              </a:rPr>
              <a:t>Remember </a:t>
            </a:r>
            <a:r>
              <a:rPr sz="3200" b="1" i="1" spc="-185" dirty="0">
                <a:latin typeface="Arial" panose="020B0604020202020204"/>
                <a:cs typeface="Arial" panose="020B0604020202020204"/>
              </a:rPr>
              <a:t>– </a:t>
            </a:r>
            <a:r>
              <a:rPr sz="3200" b="1" i="1" spc="-250" dirty="0">
                <a:latin typeface="Arial" panose="020B0604020202020204"/>
                <a:cs typeface="Arial" panose="020B0604020202020204"/>
              </a:rPr>
              <a:t>(Scriptures </a:t>
            </a:r>
            <a:r>
              <a:rPr sz="3200" b="1" i="1" spc="500" dirty="0">
                <a:latin typeface="Arial" panose="020B0604020202020204"/>
                <a:cs typeface="Arial" panose="020B0604020202020204"/>
              </a:rPr>
              <a:t>/ </a:t>
            </a:r>
            <a:r>
              <a:rPr sz="3200" b="1" i="1" spc="-395" dirty="0">
                <a:latin typeface="Arial" panose="020B0604020202020204"/>
                <a:cs typeface="Arial" panose="020B0604020202020204"/>
              </a:rPr>
              <a:t>Songs </a:t>
            </a:r>
            <a:r>
              <a:rPr sz="3200" b="1" i="1" spc="500" dirty="0">
                <a:latin typeface="Arial" panose="020B0604020202020204"/>
                <a:cs typeface="Arial" panose="020B0604020202020204"/>
              </a:rPr>
              <a:t>/</a:t>
            </a:r>
            <a:r>
              <a:rPr sz="3200" b="1" i="1" spc="-265" dirty="0">
                <a:latin typeface="Arial" panose="020B0604020202020204"/>
                <a:cs typeface="Arial" panose="020B0604020202020204"/>
              </a:rPr>
              <a:t> </a:t>
            </a:r>
            <a:r>
              <a:rPr sz="3200" b="1" i="1" spc="-295" dirty="0">
                <a:latin typeface="Arial" panose="020B0604020202020204"/>
                <a:cs typeface="Arial" panose="020B0604020202020204"/>
              </a:rPr>
              <a:t>Services)</a:t>
            </a:r>
            <a:endParaRPr sz="3200">
              <a:latin typeface="Arial" panose="020B0604020202020204"/>
              <a:cs typeface="Arial" panose="020B060402020202020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10939</Words>
  <Application>WPS Presentation</Application>
  <PresentationFormat>On-screen Show (4:3)</PresentationFormat>
  <Paragraphs>304</Paragraphs>
  <Slides>35</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35</vt:i4>
      </vt:variant>
    </vt:vector>
  </HeadingPairs>
  <TitlesOfParts>
    <vt:vector size="48" baseType="lpstr">
      <vt:lpstr>Arial</vt:lpstr>
      <vt:lpstr>SimSun</vt:lpstr>
      <vt:lpstr>Wingdings</vt:lpstr>
      <vt:lpstr>Arial</vt:lpstr>
      <vt:lpstr>Trebuchet MS</vt:lpstr>
      <vt:lpstr>Times New Roman</vt:lpstr>
      <vt:lpstr>Calibri</vt:lpstr>
      <vt:lpstr>Carlito</vt:lpstr>
      <vt:lpstr>Segoe Print</vt:lpstr>
      <vt:lpstr>Microsoft YaHei</vt:lpstr>
      <vt:lpstr>Arial Unicode MS</vt:lpstr>
      <vt:lpstr>Wingdings</vt:lpstr>
      <vt:lpstr>Office Theme</vt:lpstr>
      <vt:lpstr>10 Reminders In Scripture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 Nature – Creation</vt:lpstr>
      <vt:lpstr>PowerPoint 演示文稿</vt:lpstr>
      <vt:lpstr>PowerPoint 演示文稿</vt:lpstr>
      <vt:lpstr>PowerPoint 演示文稿</vt:lpstr>
      <vt:lpstr>PowerPoint 演示文稿</vt:lpstr>
      <vt:lpstr>3. Altar – Consecration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10.	Gold = Heaven</vt:lpstr>
      <vt:lpstr>PowerPoint 演示文稿</vt:lpstr>
      <vt:lpstr>PowerPoint 演示文稿</vt:lpstr>
      <vt:lpstr>PowerPoint 演示文稿</vt:lpstr>
      <vt:lpstr>PowerPoint 演示文稿</vt:lpstr>
      <vt:lpstr>PowerPoint 演示文稿</vt:lpstr>
      <vt:lpstr>10 Reminders In Scripture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 to Remember10 Reminders In Scripture  </dc:title>
  <dc:creator>Les Ray</dc:creator>
  <cp:lastModifiedBy>jerem</cp:lastModifiedBy>
  <cp:revision>6</cp:revision>
  <dcterms:created xsi:type="dcterms:W3CDTF">2021-02-16T13:13:00Z</dcterms:created>
  <dcterms:modified xsi:type="dcterms:W3CDTF">2021-05-13T10:34:40Z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2020-05-25T16:00:00Z</vt:filetime>
  </property>
  <property fmtid="{D5CDD505-2E9C-101B-9397-08002B2CF9AE}" pid="3" name="Creator">
    <vt:lpwstr>Microsoft® Office PowerPoint® 2007</vt:lpwstr>
  </property>
  <property fmtid="{D5CDD505-2E9C-101B-9397-08002B2CF9AE}" pid="4" name="LastSaved">
    <vt:filetime>2021-02-17T16:00:00Z</vt:filetime>
  </property>
  <property fmtid="{D5CDD505-2E9C-101B-9397-08002B2CF9AE}" pid="5" name="KSOProductBuildVer">
    <vt:lpwstr>1033-11.2.0.10132</vt:lpwstr>
  </property>
</Properties>
</file>