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78" r:id="rId14"/>
    <p:sldId id="267" r:id="rId15"/>
    <p:sldId id="268" r:id="rId16"/>
    <p:sldId id="279" r:id="rId17"/>
    <p:sldId id="269" r:id="rId18"/>
    <p:sldId id="270" r:id="rId19"/>
    <p:sldId id="271" r:id="rId20"/>
    <p:sldId id="272" r:id="rId21"/>
    <p:sldId id="273" r:id="rId22"/>
    <p:sldId id="274" r:id="rId23"/>
    <p:sldId id="275" r:id="rId24"/>
    <p:sldId id="276" r:id="rId25"/>
    <p:sldId id="277" r:id="rId26"/>
    <p:sldId id="291" r:id="rId27"/>
  </p:sldIdLst>
  <p:sldSz cx="9144000" cy="6858000"/>
  <p:notesSz cx="9144000" cy="685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04"/>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Trebuchet MS" panose="020B0603020202020204"/>
                <a:cs typeface="Trebuchet MS" panose="020B0603020202020204"/>
              </a:defRPr>
            </a:lvl1pPr>
          </a:lstStyle>
          <a:p/>
        </p:txBody>
      </p:sp>
      <p:sp>
        <p:nvSpPr>
          <p:cNvPr id="3" name="Holder 3"/>
          <p:cNvSpPr>
            <a:spLocks noGrp="1"/>
          </p:cNvSpPr>
          <p:nvPr>
            <p:ph type="body" idx="1"/>
          </p:nvPr>
        </p:nvSpPr>
        <p:spPr/>
        <p:txBody>
          <a:bodyPr lIns="0" tIns="0" rIns="0" bIns="0"/>
          <a:lstStyle>
            <a:lvl1pPr>
              <a:defRPr sz="3200" b="1" i="0">
                <a:solidFill>
                  <a:schemeClr val="tx1"/>
                </a:solidFill>
                <a:latin typeface="Trebuchet MS" panose="020B0603020202020204"/>
                <a:cs typeface="Trebuchet MS" panose="020B0603020202020204"/>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Trebuchet MS" panose="020B0603020202020204"/>
                <a:cs typeface="Trebuchet MS" panose="020B0603020202020204"/>
              </a:defRPr>
            </a:lvl1pPr>
          </a:lstStyle>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showMasterSp="0">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2879" y="182879"/>
            <a:ext cx="8778240" cy="6492240"/>
          </a:xfrm>
          <a:custGeom>
            <a:avLst/>
            <a:gdLst/>
            <a:ahLst/>
            <a:cxnLst/>
            <a:rect l="l" t="t" r="r" b="b"/>
            <a:pathLst>
              <a:path w="8778240" h="6492240">
                <a:moveTo>
                  <a:pt x="0" y="6492240"/>
                </a:moveTo>
                <a:lnTo>
                  <a:pt x="8778240" y="6492240"/>
                </a:lnTo>
                <a:lnTo>
                  <a:pt x="8778240" y="0"/>
                </a:lnTo>
                <a:lnTo>
                  <a:pt x="0" y="0"/>
                </a:lnTo>
                <a:lnTo>
                  <a:pt x="0" y="6492240"/>
                </a:lnTo>
                <a:close/>
              </a:path>
            </a:pathLst>
          </a:custGeom>
          <a:ln w="12700">
            <a:solidFill>
              <a:srgbClr val="000000"/>
            </a:solidFill>
          </a:ln>
        </p:spPr>
        <p:txBody>
          <a:bodyPr wrap="square" lIns="0" tIns="0" rIns="0" bIns="0" rtlCol="0"/>
          <a:lstStyle/>
          <a:p/>
        </p:txBody>
      </p:sp>
      <p:sp>
        <p:nvSpPr>
          <p:cNvPr id="17" name="bg object 17"/>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FD9E00"/>
          </a:solidFill>
        </p:spPr>
        <p:txBody>
          <a:bodyPr wrap="square" lIns="0" tIns="0" rIns="0" bIns="0" rtlCol="0"/>
          <a:lstStyle/>
          <a:p/>
        </p:txBody>
      </p:sp>
      <p:sp>
        <p:nvSpPr>
          <p:cNvPr id="18" name="bg object 18"/>
          <p:cNvSpPr/>
          <p:nvPr/>
        </p:nvSpPr>
        <p:spPr>
          <a:xfrm>
            <a:off x="175260" y="240029"/>
            <a:ext cx="8793480" cy="6377940"/>
          </a:xfrm>
          <a:custGeom>
            <a:avLst/>
            <a:gdLst/>
            <a:ahLst/>
            <a:cxnLst/>
            <a:rect l="l" t="t" r="r" b="b"/>
            <a:pathLst>
              <a:path w="8793480" h="6377940">
                <a:moveTo>
                  <a:pt x="0" y="6377940"/>
                </a:moveTo>
                <a:lnTo>
                  <a:pt x="8793480" y="6377940"/>
                </a:lnTo>
                <a:lnTo>
                  <a:pt x="8793480" y="0"/>
                </a:lnTo>
                <a:lnTo>
                  <a:pt x="0" y="0"/>
                </a:lnTo>
                <a:lnTo>
                  <a:pt x="0" y="6377940"/>
                </a:lnTo>
                <a:close/>
              </a:path>
            </a:pathLst>
          </a:custGeom>
          <a:ln w="12700">
            <a:solidFill>
              <a:srgbClr val="FFFFFF"/>
            </a:solidFill>
          </a:ln>
        </p:spPr>
        <p:txBody>
          <a:bodyPr wrap="square" lIns="0" tIns="0" rIns="0" bIns="0" rtlCol="0"/>
          <a:lstStyle/>
          <a:p/>
        </p:txBody>
      </p:sp>
      <p:sp>
        <p:nvSpPr>
          <p:cNvPr id="19" name="bg object 19"/>
          <p:cNvSpPr/>
          <p:nvPr/>
        </p:nvSpPr>
        <p:spPr>
          <a:xfrm>
            <a:off x="173355" y="240029"/>
            <a:ext cx="5866130" cy="6377940"/>
          </a:xfrm>
          <a:custGeom>
            <a:avLst/>
            <a:gdLst/>
            <a:ahLst/>
            <a:cxnLst/>
            <a:rect l="l" t="t" r="r" b="b"/>
            <a:pathLst>
              <a:path w="5866130" h="6377940">
                <a:moveTo>
                  <a:pt x="5865749" y="0"/>
                </a:moveTo>
                <a:lnTo>
                  <a:pt x="0" y="0"/>
                </a:lnTo>
                <a:lnTo>
                  <a:pt x="0" y="6377940"/>
                </a:lnTo>
                <a:lnTo>
                  <a:pt x="5865749" y="6377940"/>
                </a:lnTo>
                <a:lnTo>
                  <a:pt x="5865749" y="0"/>
                </a:lnTo>
                <a:close/>
              </a:path>
            </a:pathLst>
          </a:custGeom>
          <a:solidFill>
            <a:srgbClr val="FFFFFF"/>
          </a:solidFill>
        </p:spPr>
        <p:txBody>
          <a:bodyPr wrap="square" lIns="0" tIns="0" rIns="0" bIns="0" rtlCol="0"/>
          <a:lstStyle/>
          <a:p/>
        </p:txBody>
      </p:sp>
      <p:sp>
        <p:nvSpPr>
          <p:cNvPr id="2" name="Holder 2"/>
          <p:cNvSpPr>
            <a:spLocks noGrp="1"/>
          </p:cNvSpPr>
          <p:nvPr>
            <p:ph type="title"/>
          </p:nvPr>
        </p:nvSpPr>
        <p:spPr/>
        <p:txBody>
          <a:bodyPr lIns="0" tIns="0" rIns="0" bIns="0"/>
          <a:lstStyle>
            <a:lvl1pPr>
              <a:defRPr sz="4000" b="1" i="0">
                <a:solidFill>
                  <a:schemeClr val="tx1"/>
                </a:solidFill>
                <a:latin typeface="Trebuchet MS" panose="020B0603020202020204"/>
                <a:cs typeface="Trebuchet MS" panose="020B0603020202020204"/>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2879" y="182879"/>
            <a:ext cx="8778240" cy="6492240"/>
          </a:xfrm>
          <a:custGeom>
            <a:avLst/>
            <a:gdLst/>
            <a:ahLst/>
            <a:cxnLst/>
            <a:rect l="l" t="t" r="r" b="b"/>
            <a:pathLst>
              <a:path w="8778240" h="6492240">
                <a:moveTo>
                  <a:pt x="0" y="6492240"/>
                </a:moveTo>
                <a:lnTo>
                  <a:pt x="8778240" y="6492240"/>
                </a:lnTo>
                <a:lnTo>
                  <a:pt x="8778240" y="0"/>
                </a:lnTo>
                <a:lnTo>
                  <a:pt x="0" y="0"/>
                </a:lnTo>
                <a:lnTo>
                  <a:pt x="0" y="6492240"/>
                </a:lnTo>
                <a:close/>
              </a:path>
            </a:pathLst>
          </a:custGeom>
          <a:ln w="12700">
            <a:solidFill>
              <a:srgbClr val="000000"/>
            </a:solidFill>
          </a:ln>
        </p:spPr>
        <p:txBody>
          <a:bodyPr wrap="square" lIns="0" tIns="0" rIns="0" bIns="0" rtlCol="0"/>
          <a:lstStyle/>
          <a:p/>
        </p:txBody>
      </p:sp>
      <p:sp>
        <p:nvSpPr>
          <p:cNvPr id="2" name="Holder 2"/>
          <p:cNvSpPr>
            <a:spLocks noGrp="1"/>
          </p:cNvSpPr>
          <p:nvPr>
            <p:ph type="title"/>
          </p:nvPr>
        </p:nvSpPr>
        <p:spPr>
          <a:xfrm>
            <a:off x="936142" y="633729"/>
            <a:ext cx="5433060" cy="1183639"/>
          </a:xfrm>
          <a:prstGeom prst="rect">
            <a:avLst/>
          </a:prstGeom>
        </p:spPr>
        <p:txBody>
          <a:bodyPr wrap="square" lIns="0" tIns="0" rIns="0" bIns="0">
            <a:spAutoFit/>
          </a:bodyPr>
          <a:lstStyle>
            <a:lvl1pPr>
              <a:defRPr sz="4000" b="1" i="0">
                <a:solidFill>
                  <a:schemeClr val="tx1"/>
                </a:solidFill>
                <a:latin typeface="Trebuchet MS" panose="020B0603020202020204"/>
                <a:cs typeface="Trebuchet MS" panose="020B0603020202020204"/>
              </a:defRPr>
            </a:lvl1pPr>
          </a:lstStyle>
          <a:p/>
        </p:txBody>
      </p:sp>
      <p:sp>
        <p:nvSpPr>
          <p:cNvPr id="3" name="Holder 3"/>
          <p:cNvSpPr>
            <a:spLocks noGrp="1"/>
          </p:cNvSpPr>
          <p:nvPr>
            <p:ph type="body" idx="1"/>
          </p:nvPr>
        </p:nvSpPr>
        <p:spPr>
          <a:xfrm>
            <a:off x="612140" y="1747240"/>
            <a:ext cx="6587490" cy="3773804"/>
          </a:xfrm>
          <a:prstGeom prst="rect">
            <a:avLst/>
          </a:prstGeom>
        </p:spPr>
        <p:txBody>
          <a:bodyPr wrap="square" lIns="0" tIns="0" rIns="0" bIns="0">
            <a:spAutoFit/>
          </a:bodyPr>
          <a:lstStyle>
            <a:lvl1pPr>
              <a:defRPr sz="3200" b="1" i="0">
                <a:solidFill>
                  <a:schemeClr val="tx1"/>
                </a:solidFill>
                <a:latin typeface="Trebuchet MS" panose="020B0603020202020204"/>
                <a:cs typeface="Trebuchet MS" panose="020B0603020202020204"/>
              </a:defRPr>
            </a:lvl1pPr>
          </a:lstStyle>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19625" y="1219073"/>
            <a:ext cx="4462780" cy="4355465"/>
          </a:xfrm>
          <a:prstGeom prst="rect">
            <a:avLst/>
          </a:prstGeom>
        </p:spPr>
        <p:txBody>
          <a:bodyPr vert="horz" wrap="square" lIns="0" tIns="142875" rIns="0" bIns="0" rtlCol="0">
            <a:spAutoFit/>
          </a:bodyPr>
          <a:lstStyle/>
          <a:p>
            <a:pPr marL="12700" marR="5080" indent="454025" algn="r">
              <a:lnSpc>
                <a:spcPct val="85000"/>
              </a:lnSpc>
              <a:spcBef>
                <a:spcPts val="1125"/>
              </a:spcBef>
            </a:pPr>
            <a:r>
              <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rPr>
              <a:t>He Knows </a:t>
            </a:r>
            <a:endPar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endParaRPr>
          </a:p>
          <a:p>
            <a:pPr marL="12700" marR="5080" indent="454025" algn="r">
              <a:lnSpc>
                <a:spcPct val="85000"/>
              </a:lnSpc>
              <a:spcBef>
                <a:spcPts val="1125"/>
              </a:spcBef>
            </a:pPr>
            <a:r>
              <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rPr>
              <a:t>My </a:t>
            </a:r>
            <a:endPar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endParaRPr>
          </a:p>
          <a:p>
            <a:pPr marL="12700" marR="5080" indent="454025" algn="r">
              <a:lnSpc>
                <a:spcPct val="85000"/>
              </a:lnSpc>
              <a:spcBef>
                <a:spcPts val="1125"/>
              </a:spcBef>
            </a:pPr>
            <a:r>
              <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rPr>
              <a:t>Name</a:t>
            </a:r>
            <a:endPar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endParaRPr>
          </a:p>
        </p:txBody>
      </p:sp>
      <p:sp>
        <p:nvSpPr>
          <p:cNvPr id="5" name="Text Box 4"/>
          <p:cNvSpPr txBox="1"/>
          <p:nvPr/>
        </p:nvSpPr>
        <p:spPr>
          <a:xfrm>
            <a:off x="430530" y="866775"/>
            <a:ext cx="5316855" cy="5631180"/>
          </a:xfrm>
          <a:prstGeom prst="rect">
            <a:avLst/>
          </a:prstGeom>
          <a:noFill/>
        </p:spPr>
        <p:txBody>
          <a:bodyPr wrap="square" rtlCol="0" anchor="t">
            <a:spAutoFit/>
          </a:bodyPr>
          <a:p>
            <a:r>
              <a:rPr lang="en-US" sz="4000" b="1"/>
              <a:t>Isaiah 43:1 KJV </a:t>
            </a:r>
            <a:endParaRPr lang="en-US" sz="4000" b="1"/>
          </a:p>
          <a:p>
            <a:r>
              <a:rPr lang="en-US" sz="4000"/>
              <a:t>But now thus saith the Lord that created thee, O Jacob, and he that formed thee, O Israel, Fear not: for I have redeemed thee, I have called thee by thy name; thou art mine.</a:t>
            </a:r>
            <a:endParaRPr lang="en-US" sz="4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065" y="1939925"/>
            <a:ext cx="8375650" cy="4739640"/>
          </a:xfrm>
          <a:prstGeom prst="rect">
            <a:avLst/>
          </a:prstGeom>
        </p:spPr>
        <p:txBody>
          <a:bodyPr vert="horz" wrap="square" lIns="0" tIns="13335" rIns="0" bIns="0" rtlCol="0">
            <a:spAutoFit/>
          </a:bodyPr>
          <a:lstStyle/>
          <a:p>
            <a:pPr marL="157480" indent="-144780">
              <a:lnSpc>
                <a:spcPct val="100000"/>
              </a:lnSpc>
              <a:spcBef>
                <a:spcPts val="105"/>
              </a:spcBef>
              <a:buSzPct val="77000"/>
              <a:buFont typeface="Arial" panose="020B0604020202020204"/>
              <a:buChar char="•"/>
              <a:tabLst>
                <a:tab pos="157480" algn="l"/>
              </a:tabLst>
            </a:pPr>
            <a:r>
              <a:rPr sz="3200" b="1" spc="-40" dirty="0">
                <a:latin typeface="Trebuchet MS" panose="020B0603020202020204"/>
                <a:cs typeface="Trebuchet MS" panose="020B0603020202020204"/>
              </a:rPr>
              <a:t>God</a:t>
            </a:r>
            <a:r>
              <a:rPr sz="3200" b="1" spc="-330" dirty="0">
                <a:latin typeface="Trebuchet MS" panose="020B0603020202020204"/>
                <a:cs typeface="Trebuchet MS" panose="020B0603020202020204"/>
              </a:rPr>
              <a:t> </a:t>
            </a:r>
            <a:r>
              <a:rPr sz="3200" b="1" spc="-50" dirty="0">
                <a:latin typeface="Trebuchet MS" panose="020B0603020202020204"/>
                <a:cs typeface="Trebuchet MS" panose="020B0603020202020204"/>
              </a:rPr>
              <a:t>Knows</a:t>
            </a:r>
            <a:r>
              <a:rPr sz="3200" b="1" spc="-480" dirty="0">
                <a:latin typeface="Trebuchet MS" panose="020B0603020202020204"/>
                <a:cs typeface="Trebuchet MS" panose="020B0603020202020204"/>
              </a:rPr>
              <a:t> </a:t>
            </a:r>
            <a:r>
              <a:rPr sz="3200" b="1" spc="-35" dirty="0">
                <a:latin typeface="Trebuchet MS" panose="020B0603020202020204"/>
                <a:cs typeface="Trebuchet MS" panose="020B0603020202020204"/>
              </a:rPr>
              <a:t>What</a:t>
            </a:r>
            <a:r>
              <a:rPr sz="3200" b="1" spc="-310" dirty="0">
                <a:latin typeface="Trebuchet MS" panose="020B0603020202020204"/>
                <a:cs typeface="Trebuchet MS" panose="020B0603020202020204"/>
              </a:rPr>
              <a:t> </a:t>
            </a:r>
            <a:r>
              <a:rPr sz="3200" b="1" spc="-80" dirty="0">
                <a:latin typeface="Trebuchet MS" panose="020B0603020202020204"/>
                <a:cs typeface="Trebuchet MS" panose="020B0603020202020204"/>
              </a:rPr>
              <a:t>He</a:t>
            </a:r>
            <a:r>
              <a:rPr sz="3200" b="1" spc="-315"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305" dirty="0">
                <a:latin typeface="Trebuchet MS" panose="020B0603020202020204"/>
                <a:cs typeface="Trebuchet MS" panose="020B0603020202020204"/>
              </a:rPr>
              <a:t> </a:t>
            </a:r>
            <a:r>
              <a:rPr sz="3200" b="1" dirty="0">
                <a:latin typeface="Trebuchet MS" panose="020B0603020202020204"/>
                <a:cs typeface="Trebuchet MS" panose="020B0603020202020204"/>
              </a:rPr>
              <a:t>Doing</a:t>
            </a:r>
            <a:endParaRPr sz="3200" b="1" dirty="0">
              <a:latin typeface="Trebuchet MS" panose="020B0603020202020204"/>
              <a:cs typeface="Trebuchet MS" panose="020B0603020202020204"/>
            </a:endParaRPr>
          </a:p>
          <a:p>
            <a:pPr marL="157480" indent="-144780">
              <a:lnSpc>
                <a:spcPct val="60000"/>
              </a:lnSpc>
              <a:spcBef>
                <a:spcPts val="105"/>
              </a:spcBef>
              <a:buSzPct val="77000"/>
              <a:buFont typeface="Arial" panose="020B0604020202020204"/>
              <a:buChar char="•"/>
              <a:tabLst>
                <a:tab pos="157480" algn="l"/>
              </a:tabLst>
            </a:pPr>
            <a:endParaRPr sz="3200" b="1" dirty="0">
              <a:latin typeface="Trebuchet MS" panose="020B0603020202020204"/>
              <a:cs typeface="Trebuchet MS" panose="020B0603020202020204"/>
            </a:endParaRPr>
          </a:p>
          <a:p>
            <a:pPr marL="157480" indent="-144780">
              <a:lnSpc>
                <a:spcPct val="100000"/>
              </a:lnSpc>
              <a:spcBef>
                <a:spcPts val="105"/>
              </a:spcBef>
              <a:buSzPct val="77000"/>
              <a:buFont typeface="Arial" panose="020B0604020202020204"/>
              <a:buChar char="•"/>
              <a:tabLst>
                <a:tab pos="157480" algn="l"/>
              </a:tabLst>
            </a:pPr>
            <a:r>
              <a:rPr sz="3200">
                <a:latin typeface="Trebuchet MS" panose="020B0603020202020204"/>
                <a:cs typeface="Trebuchet MS" panose="020B0603020202020204"/>
              </a:rPr>
              <a:t>Isaiah 40:13</a:t>
            </a:r>
            <a:r>
              <a:rPr lang="en-US" sz="3200">
                <a:latin typeface="Trebuchet MS" panose="020B0603020202020204"/>
                <a:cs typeface="Trebuchet MS" panose="020B0603020202020204"/>
              </a:rPr>
              <a:t> </a:t>
            </a:r>
            <a:r>
              <a:rPr sz="3200">
                <a:latin typeface="Trebuchet MS" panose="020B0603020202020204"/>
                <a:cs typeface="Trebuchet MS" panose="020B0603020202020204"/>
              </a:rPr>
              <a:t>King James Version</a:t>
            </a:r>
            <a:endParaRPr sz="3200">
              <a:latin typeface="Trebuchet MS" panose="020B0603020202020204"/>
              <a:cs typeface="Trebuchet MS" panose="020B0603020202020204"/>
            </a:endParaRPr>
          </a:p>
          <a:p>
            <a:pPr marL="12700" indent="0">
              <a:lnSpc>
                <a:spcPct val="100000"/>
              </a:lnSpc>
              <a:spcBef>
                <a:spcPts val="105"/>
              </a:spcBef>
              <a:buSzPct val="77000"/>
              <a:buFont typeface="Arial" panose="020B0604020202020204"/>
              <a:buNone/>
              <a:tabLst>
                <a:tab pos="157480" algn="l"/>
              </a:tabLst>
            </a:pPr>
            <a:r>
              <a:rPr sz="3200">
                <a:latin typeface="Trebuchet MS" panose="020B0603020202020204"/>
                <a:cs typeface="Trebuchet MS" panose="020B0603020202020204"/>
              </a:rPr>
              <a:t>13 Who hath directed the Spirit of the Lord, or being his counsellor hath taught him?</a:t>
            </a:r>
            <a:endParaRPr sz="3200">
              <a:latin typeface="Trebuchet MS" panose="020B0603020202020204"/>
              <a:cs typeface="Trebuchet MS" panose="020B0603020202020204"/>
            </a:endParaRPr>
          </a:p>
          <a:p>
            <a:pPr marL="320040" lvl="1" indent="-137795">
              <a:lnSpc>
                <a:spcPct val="90000"/>
              </a:lnSpc>
              <a:spcBef>
                <a:spcPts val="2645"/>
              </a:spcBef>
              <a:buSzPct val="77000"/>
              <a:buFont typeface="Arial" panose="020B0604020202020204"/>
              <a:buChar char="•"/>
              <a:tabLst>
                <a:tab pos="320675" algn="l"/>
              </a:tabLst>
            </a:pPr>
            <a:r>
              <a:rPr sz="2800" spc="-55" dirty="0">
                <a:latin typeface="Trebuchet MS" panose="020B0603020202020204"/>
                <a:cs typeface="Trebuchet MS" panose="020B0603020202020204"/>
              </a:rPr>
              <a:t>He</a:t>
            </a:r>
            <a:r>
              <a:rPr sz="2800" spc="-295" dirty="0">
                <a:latin typeface="Trebuchet MS" panose="020B0603020202020204"/>
                <a:cs typeface="Trebuchet MS" panose="020B0603020202020204"/>
              </a:rPr>
              <a:t> </a:t>
            </a:r>
            <a:r>
              <a:rPr sz="2800" spc="-30" dirty="0">
                <a:latin typeface="Trebuchet MS" panose="020B0603020202020204"/>
                <a:cs typeface="Trebuchet MS" panose="020B0603020202020204"/>
              </a:rPr>
              <a:t>Has</a:t>
            </a:r>
            <a:r>
              <a:rPr sz="2800" spc="-275" dirty="0">
                <a:latin typeface="Trebuchet MS" panose="020B0603020202020204"/>
                <a:cs typeface="Trebuchet MS" panose="020B0603020202020204"/>
              </a:rPr>
              <a:t> </a:t>
            </a:r>
            <a:r>
              <a:rPr sz="2800" spc="-120" dirty="0">
                <a:latin typeface="Trebuchet MS" panose="020B0603020202020204"/>
                <a:cs typeface="Trebuchet MS" panose="020B0603020202020204"/>
              </a:rPr>
              <a:t>It</a:t>
            </a:r>
            <a:r>
              <a:rPr sz="2800" spc="-400" dirty="0">
                <a:latin typeface="Trebuchet MS" panose="020B0603020202020204"/>
                <a:cs typeface="Trebuchet MS" panose="020B0603020202020204"/>
              </a:rPr>
              <a:t> </a:t>
            </a:r>
            <a:r>
              <a:rPr sz="2800" spc="-80" dirty="0">
                <a:latin typeface="Trebuchet MS" panose="020B0603020202020204"/>
                <a:cs typeface="Trebuchet MS" panose="020B0603020202020204"/>
              </a:rPr>
              <a:t>All</a:t>
            </a:r>
            <a:r>
              <a:rPr sz="2800" spc="-470" dirty="0">
                <a:latin typeface="Trebuchet MS" panose="020B0603020202020204"/>
                <a:cs typeface="Trebuchet MS" panose="020B0603020202020204"/>
              </a:rPr>
              <a:t> </a:t>
            </a:r>
            <a:r>
              <a:rPr sz="2800" spc="-105" dirty="0">
                <a:latin typeface="Trebuchet MS" panose="020B0603020202020204"/>
                <a:cs typeface="Trebuchet MS" panose="020B0603020202020204"/>
              </a:rPr>
              <a:t>Together</a:t>
            </a:r>
            <a:endParaRPr sz="2800">
              <a:latin typeface="Trebuchet MS" panose="020B0603020202020204"/>
              <a:cs typeface="Trebuchet MS" panose="020B0603020202020204"/>
            </a:endParaRPr>
          </a:p>
          <a:p>
            <a:pPr lvl="1">
              <a:lnSpc>
                <a:spcPct val="90000"/>
              </a:lnSpc>
              <a:spcBef>
                <a:spcPts val="20"/>
              </a:spcBef>
              <a:buFont typeface="Arial" panose="020B0604020202020204"/>
              <a:buChar char="•"/>
            </a:pPr>
            <a:endParaRPr sz="3300">
              <a:latin typeface="Trebuchet MS" panose="020B0603020202020204"/>
              <a:cs typeface="Trebuchet MS" panose="020B0603020202020204"/>
            </a:endParaRPr>
          </a:p>
          <a:p>
            <a:pPr marL="320040" lvl="1" indent="-137795">
              <a:lnSpc>
                <a:spcPct val="90000"/>
              </a:lnSpc>
              <a:buSzPct val="77000"/>
              <a:buFont typeface="Arial" panose="020B0604020202020204"/>
              <a:buChar char="•"/>
              <a:tabLst>
                <a:tab pos="320675" algn="l"/>
              </a:tabLst>
            </a:pPr>
            <a:r>
              <a:rPr sz="2800" spc="-55" dirty="0">
                <a:latin typeface="Trebuchet MS" panose="020B0603020202020204"/>
                <a:cs typeface="Trebuchet MS" panose="020B0603020202020204"/>
              </a:rPr>
              <a:t>He</a:t>
            </a:r>
            <a:r>
              <a:rPr sz="2800" spc="-300" dirty="0">
                <a:latin typeface="Trebuchet MS" panose="020B0603020202020204"/>
                <a:cs typeface="Trebuchet MS" panose="020B0603020202020204"/>
              </a:rPr>
              <a:t> </a:t>
            </a:r>
            <a:r>
              <a:rPr sz="2800" spc="-30" dirty="0">
                <a:latin typeface="Trebuchet MS" panose="020B0603020202020204"/>
                <a:cs typeface="Trebuchet MS" panose="020B0603020202020204"/>
              </a:rPr>
              <a:t>Has</a:t>
            </a:r>
            <a:r>
              <a:rPr sz="2800" spc="-385" dirty="0">
                <a:latin typeface="Trebuchet MS" panose="020B0603020202020204"/>
                <a:cs typeface="Trebuchet MS" panose="020B0603020202020204"/>
              </a:rPr>
              <a:t> </a:t>
            </a:r>
            <a:r>
              <a:rPr sz="2800" spc="-120" dirty="0">
                <a:latin typeface="Trebuchet MS" panose="020B0603020202020204"/>
                <a:cs typeface="Trebuchet MS" panose="020B0603020202020204"/>
              </a:rPr>
              <a:t>Called</a:t>
            </a:r>
            <a:r>
              <a:rPr sz="2800" spc="-290" dirty="0">
                <a:latin typeface="Trebuchet MS" panose="020B0603020202020204"/>
                <a:cs typeface="Trebuchet MS" panose="020B0603020202020204"/>
              </a:rPr>
              <a:t> </a:t>
            </a:r>
            <a:r>
              <a:rPr sz="2800" spc="-70" dirty="0">
                <a:latin typeface="Trebuchet MS" panose="020B0603020202020204"/>
                <a:cs typeface="Trebuchet MS" panose="020B0603020202020204"/>
              </a:rPr>
              <a:t>Each</a:t>
            </a:r>
            <a:r>
              <a:rPr sz="2800" spc="-285" dirty="0">
                <a:latin typeface="Trebuchet MS" panose="020B0603020202020204"/>
                <a:cs typeface="Trebuchet MS" panose="020B0603020202020204"/>
              </a:rPr>
              <a:t> </a:t>
            </a:r>
            <a:r>
              <a:rPr sz="2800" spc="-75" dirty="0">
                <a:latin typeface="Trebuchet MS" panose="020B0603020202020204"/>
                <a:cs typeface="Trebuchet MS" panose="020B0603020202020204"/>
              </a:rPr>
              <a:t>Person</a:t>
            </a:r>
            <a:r>
              <a:rPr sz="2800" spc="-295" dirty="0">
                <a:latin typeface="Trebuchet MS" panose="020B0603020202020204"/>
                <a:cs typeface="Trebuchet MS" panose="020B0603020202020204"/>
              </a:rPr>
              <a:t> </a:t>
            </a:r>
            <a:r>
              <a:rPr sz="2800" spc="-110" dirty="0">
                <a:latin typeface="Trebuchet MS" panose="020B0603020202020204"/>
                <a:cs typeface="Trebuchet MS" panose="020B0603020202020204"/>
              </a:rPr>
              <a:t>&amp;</a:t>
            </a:r>
            <a:r>
              <a:rPr sz="2800" spc="-290" dirty="0">
                <a:latin typeface="Trebuchet MS" panose="020B0603020202020204"/>
                <a:cs typeface="Trebuchet MS" panose="020B0603020202020204"/>
              </a:rPr>
              <a:t> </a:t>
            </a:r>
            <a:r>
              <a:rPr sz="2800" spc="-70" dirty="0">
                <a:latin typeface="Trebuchet MS" panose="020B0603020202020204"/>
                <a:cs typeface="Trebuchet MS" panose="020B0603020202020204"/>
              </a:rPr>
              <a:t>Each</a:t>
            </a:r>
            <a:r>
              <a:rPr sz="2800" spc="-290" dirty="0">
                <a:latin typeface="Trebuchet MS" panose="020B0603020202020204"/>
                <a:cs typeface="Trebuchet MS" panose="020B0603020202020204"/>
              </a:rPr>
              <a:t> </a:t>
            </a:r>
            <a:r>
              <a:rPr sz="2800" spc="-95" dirty="0">
                <a:latin typeface="Trebuchet MS" panose="020B0603020202020204"/>
                <a:cs typeface="Trebuchet MS" panose="020B0603020202020204"/>
              </a:rPr>
              <a:t>Family</a:t>
            </a:r>
            <a:endParaRPr sz="2800">
              <a:latin typeface="Trebuchet MS" panose="020B0603020202020204"/>
              <a:cs typeface="Trebuchet MS" panose="020B0603020202020204"/>
            </a:endParaRPr>
          </a:p>
          <a:p>
            <a:pPr lvl="1">
              <a:lnSpc>
                <a:spcPct val="90000"/>
              </a:lnSpc>
              <a:spcBef>
                <a:spcPts val="35"/>
              </a:spcBef>
              <a:buFont typeface="Arial" panose="020B0604020202020204"/>
              <a:buChar char="•"/>
            </a:pPr>
            <a:endParaRPr sz="3300">
              <a:latin typeface="Trebuchet MS" panose="020B0603020202020204"/>
              <a:cs typeface="Trebuchet MS" panose="020B0603020202020204"/>
            </a:endParaRPr>
          </a:p>
          <a:p>
            <a:pPr marL="320040" lvl="1" indent="-137795">
              <a:lnSpc>
                <a:spcPct val="90000"/>
              </a:lnSpc>
              <a:buSzPct val="77000"/>
              <a:buFont typeface="Arial" panose="020B0604020202020204"/>
              <a:buChar char="•"/>
              <a:tabLst>
                <a:tab pos="320675" algn="l"/>
              </a:tabLst>
            </a:pPr>
            <a:r>
              <a:rPr sz="2800" spc="-35" dirty="0">
                <a:latin typeface="Trebuchet MS" panose="020B0603020202020204"/>
                <a:cs typeface="Trebuchet MS" panose="020B0603020202020204"/>
              </a:rPr>
              <a:t>God</a:t>
            </a:r>
            <a:r>
              <a:rPr sz="2800" spc="-440" dirty="0">
                <a:latin typeface="Trebuchet MS" panose="020B0603020202020204"/>
                <a:cs typeface="Trebuchet MS" panose="020B0603020202020204"/>
              </a:rPr>
              <a:t> </a:t>
            </a:r>
            <a:r>
              <a:rPr lang="en-US" sz="2800" spc="-440" dirty="0">
                <a:latin typeface="Trebuchet MS" panose="020B0603020202020204"/>
                <a:cs typeface="Trebuchet MS" panose="020B0603020202020204"/>
              </a:rPr>
              <a:t>i s</a:t>
            </a:r>
            <a:r>
              <a:rPr sz="2800" spc="-270" dirty="0">
                <a:latin typeface="Trebuchet MS" panose="020B0603020202020204"/>
                <a:cs typeface="Trebuchet MS" panose="020B0603020202020204"/>
              </a:rPr>
              <a:t> </a:t>
            </a:r>
            <a:r>
              <a:rPr sz="2800" spc="-75" dirty="0">
                <a:latin typeface="Trebuchet MS" panose="020B0603020202020204"/>
                <a:cs typeface="Trebuchet MS" panose="020B0603020202020204"/>
              </a:rPr>
              <a:t>In</a:t>
            </a:r>
            <a:r>
              <a:rPr sz="2800" spc="-470" dirty="0">
                <a:latin typeface="Trebuchet MS" panose="020B0603020202020204"/>
                <a:cs typeface="Trebuchet MS" panose="020B0603020202020204"/>
              </a:rPr>
              <a:t> </a:t>
            </a:r>
            <a:r>
              <a:rPr lang="en-US" sz="2800" spc="-470" dirty="0">
                <a:latin typeface="Trebuchet MS" panose="020B0603020202020204"/>
                <a:cs typeface="Trebuchet MS" panose="020B0603020202020204"/>
              </a:rPr>
              <a:t>C h a r g e   a n d  H e   i s   i n   c o n t r o l </a:t>
            </a:r>
            <a:r>
              <a:rPr sz="2800" spc="-120" dirty="0">
                <a:latin typeface="Trebuchet MS" panose="020B0603020202020204"/>
                <a:cs typeface="Trebuchet MS" panose="020B0603020202020204"/>
              </a:rPr>
              <a:t>!</a:t>
            </a:r>
            <a:endParaRPr sz="2800">
              <a:latin typeface="Trebuchet MS" panose="020B0603020202020204"/>
              <a:cs typeface="Trebuchet MS" panose="020B060302020202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09295" y="1981149"/>
            <a:ext cx="8047355" cy="4620895"/>
          </a:xfrm>
          <a:prstGeom prst="rect">
            <a:avLst/>
          </a:prstGeom>
        </p:spPr>
        <p:txBody>
          <a:bodyPr vert="horz" wrap="square" lIns="0" tIns="12065" rIns="0" bIns="0" rtlCol="0">
            <a:spAutoFit/>
          </a:bodyPr>
          <a:lstStyle/>
          <a:p>
            <a:pPr marL="162560" indent="-137160">
              <a:lnSpc>
                <a:spcPct val="100000"/>
              </a:lnSpc>
              <a:spcBef>
                <a:spcPts val="95"/>
              </a:spcBef>
              <a:buSzPct val="77000"/>
              <a:buFont typeface="Arial" panose="020B0604020202020204"/>
              <a:buChar char="•"/>
              <a:tabLst>
                <a:tab pos="162560" algn="l"/>
              </a:tabLst>
            </a:pPr>
            <a:r>
              <a:rPr sz="3600" b="1" spc="-40" dirty="0">
                <a:latin typeface="Trebuchet MS" panose="020B0603020202020204"/>
                <a:cs typeface="Trebuchet MS" panose="020B0603020202020204"/>
              </a:rPr>
              <a:t>God</a:t>
            </a:r>
            <a:r>
              <a:rPr sz="3600" b="1" spc="-270" dirty="0">
                <a:latin typeface="Trebuchet MS" panose="020B0603020202020204"/>
                <a:cs typeface="Trebuchet MS" panose="020B0603020202020204"/>
              </a:rPr>
              <a:t> </a:t>
            </a:r>
            <a:r>
              <a:rPr sz="3600" b="1" spc="-45" dirty="0">
                <a:latin typeface="Trebuchet MS" panose="020B0603020202020204"/>
                <a:cs typeface="Trebuchet MS" panose="020B0603020202020204"/>
              </a:rPr>
              <a:t>Knows</a:t>
            </a:r>
            <a:r>
              <a:rPr sz="3600" b="1" spc="-409" dirty="0">
                <a:latin typeface="Trebuchet MS" panose="020B0603020202020204"/>
                <a:cs typeface="Trebuchet MS" panose="020B0603020202020204"/>
              </a:rPr>
              <a:t> </a:t>
            </a:r>
            <a:r>
              <a:rPr sz="3600" b="1" spc="-25" dirty="0">
                <a:latin typeface="Trebuchet MS" panose="020B0603020202020204"/>
                <a:cs typeface="Trebuchet MS" panose="020B0603020202020204"/>
              </a:rPr>
              <a:t>Who</a:t>
            </a:r>
            <a:r>
              <a:rPr sz="3600" b="1" spc="-260" dirty="0">
                <a:latin typeface="Trebuchet MS" panose="020B0603020202020204"/>
                <a:cs typeface="Trebuchet MS" panose="020B0603020202020204"/>
              </a:rPr>
              <a:t> </a:t>
            </a:r>
            <a:r>
              <a:rPr sz="3600" b="1" spc="-40" dirty="0">
                <a:latin typeface="Trebuchet MS" panose="020B0603020202020204"/>
                <a:cs typeface="Trebuchet MS" panose="020B0603020202020204"/>
              </a:rPr>
              <a:t>Belongs</a:t>
            </a:r>
            <a:r>
              <a:rPr sz="3600" b="1" spc="-434" dirty="0">
                <a:latin typeface="Trebuchet MS" panose="020B0603020202020204"/>
                <a:cs typeface="Trebuchet MS" panose="020B0603020202020204"/>
              </a:rPr>
              <a:t> </a:t>
            </a:r>
            <a:r>
              <a:rPr sz="3600" b="1" spc="-170" dirty="0">
                <a:latin typeface="Trebuchet MS" panose="020B0603020202020204"/>
                <a:cs typeface="Trebuchet MS" panose="020B0603020202020204"/>
              </a:rPr>
              <a:t>To</a:t>
            </a:r>
            <a:r>
              <a:rPr sz="3600" b="1" spc="-265" dirty="0">
                <a:latin typeface="Trebuchet MS" panose="020B0603020202020204"/>
                <a:cs typeface="Trebuchet MS" panose="020B0603020202020204"/>
              </a:rPr>
              <a:t> </a:t>
            </a:r>
            <a:r>
              <a:rPr sz="3600" b="1" spc="-50" dirty="0">
                <a:latin typeface="Trebuchet MS" panose="020B0603020202020204"/>
                <a:cs typeface="Trebuchet MS" panose="020B0603020202020204"/>
              </a:rPr>
              <a:t>Him</a:t>
            </a:r>
            <a:endParaRPr sz="3600" b="1">
              <a:latin typeface="Trebuchet MS" panose="020B0603020202020204"/>
              <a:cs typeface="Trebuchet MS" panose="020B0603020202020204"/>
            </a:endParaRPr>
          </a:p>
          <a:p>
            <a:pPr marL="25400" indent="0">
              <a:lnSpc>
                <a:spcPct val="150000"/>
              </a:lnSpc>
              <a:buSzPct val="77000"/>
              <a:buFont typeface="Arial" panose="020B0604020202020204"/>
              <a:buNone/>
              <a:tabLst>
                <a:tab pos="162560" algn="l"/>
              </a:tabLst>
            </a:pPr>
            <a:r>
              <a:rPr sz="3100" b="1" dirty="0">
                <a:latin typeface="Trebuchet MS" panose="020B0603020202020204"/>
                <a:cs typeface="Trebuchet MS" panose="020B0603020202020204"/>
              </a:rPr>
              <a:t>Ezra 2:59-6</a:t>
            </a:r>
            <a:r>
              <a:rPr lang="en-US" sz="3100" b="1" dirty="0">
                <a:latin typeface="Trebuchet MS" panose="020B0603020202020204"/>
                <a:cs typeface="Trebuchet MS" panose="020B0603020202020204"/>
              </a:rPr>
              <a:t>3 </a:t>
            </a:r>
            <a:r>
              <a:rPr sz="3100" b="1" dirty="0">
                <a:latin typeface="Trebuchet MS" panose="020B0603020202020204"/>
                <a:cs typeface="Trebuchet MS" panose="020B0603020202020204"/>
              </a:rPr>
              <a:t>King James Version</a:t>
            </a:r>
            <a:r>
              <a:rPr lang="en-US" sz="3100" b="1" dirty="0">
                <a:latin typeface="Trebuchet MS" panose="020B0603020202020204"/>
                <a:cs typeface="Trebuchet MS" panose="020B0603020202020204"/>
              </a:rPr>
              <a:t> </a:t>
            </a:r>
            <a:endParaRPr lang="en-US" sz="3100" b="1" dirty="0">
              <a:latin typeface="Trebuchet MS" panose="020B0603020202020204"/>
              <a:cs typeface="Trebuchet MS" panose="020B0603020202020204"/>
            </a:endParaRPr>
          </a:p>
          <a:p>
            <a:pPr marL="25400" indent="0">
              <a:lnSpc>
                <a:spcPct val="100000"/>
              </a:lnSpc>
              <a:buSzPct val="77000"/>
              <a:buFont typeface="Arial" panose="020B0604020202020204"/>
              <a:buNone/>
              <a:tabLst>
                <a:tab pos="162560" algn="l"/>
              </a:tabLst>
            </a:pPr>
            <a:r>
              <a:rPr sz="3100" dirty="0">
                <a:latin typeface="Trebuchet MS" panose="020B0603020202020204"/>
                <a:cs typeface="Trebuchet MS" panose="020B0603020202020204"/>
              </a:rPr>
              <a:t>59 And these were they which went up from Telmelah, Telharsa, Cherub, Addan, and Immer: but they could not shew their father's house, and their seed, whether they were of Israel:</a:t>
            </a:r>
            <a:r>
              <a:rPr lang="en-US" sz="3100" dirty="0">
                <a:latin typeface="Trebuchet MS" panose="020B0603020202020204"/>
                <a:cs typeface="Trebuchet MS" panose="020B0603020202020204"/>
              </a:rPr>
              <a:t> </a:t>
            </a:r>
            <a:r>
              <a:rPr sz="3100" dirty="0">
                <a:latin typeface="Trebuchet MS" panose="020B0603020202020204"/>
                <a:cs typeface="Trebuchet MS" panose="020B0603020202020204"/>
              </a:rPr>
              <a:t>60 The children of Delaiah, the children of Tobiah, the children of Nekoda, six hundred fifty and two.</a:t>
            </a:r>
            <a:r>
              <a:rPr lang="en-US" sz="3100" dirty="0">
                <a:latin typeface="Trebuchet MS" panose="020B0603020202020204"/>
                <a:cs typeface="Trebuchet MS" panose="020B0603020202020204"/>
              </a:rPr>
              <a:t> </a:t>
            </a:r>
            <a:endParaRPr lang="en-US" sz="3100" dirty="0">
              <a:latin typeface="Trebuchet MS" panose="020B0603020202020204"/>
              <a:cs typeface="Trebuchet MS" panose="020B060302020202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52475" y="2002739"/>
            <a:ext cx="8047355" cy="4398010"/>
          </a:xfrm>
          <a:prstGeom prst="rect">
            <a:avLst/>
          </a:prstGeom>
        </p:spPr>
        <p:txBody>
          <a:bodyPr vert="horz" wrap="square" lIns="0" tIns="12065" rIns="0" bIns="0" rtlCol="0">
            <a:spAutoFit/>
          </a:bodyPr>
          <a:lstStyle/>
          <a:p>
            <a:pPr marL="25400" indent="0">
              <a:lnSpc>
                <a:spcPts val="2850"/>
              </a:lnSpc>
              <a:buSzPct val="77000"/>
              <a:buFont typeface="Arial" panose="020B0604020202020204"/>
              <a:buNone/>
              <a:tabLst>
                <a:tab pos="162560" algn="l"/>
              </a:tabLst>
            </a:pPr>
            <a:r>
              <a:rPr sz="2800" b="1" dirty="0">
                <a:latin typeface="Trebuchet MS" panose="020B0603020202020204"/>
                <a:cs typeface="Trebuchet MS" panose="020B0603020202020204"/>
              </a:rPr>
              <a:t>Ezra 2:59-6</a:t>
            </a:r>
            <a:r>
              <a:rPr lang="en-US" sz="2800" b="1" dirty="0">
                <a:latin typeface="Trebuchet MS" panose="020B0603020202020204"/>
                <a:cs typeface="Trebuchet MS" panose="020B0603020202020204"/>
              </a:rPr>
              <a:t>3 </a:t>
            </a:r>
            <a:r>
              <a:rPr sz="2800" b="1" dirty="0">
                <a:latin typeface="Trebuchet MS" panose="020B0603020202020204"/>
                <a:cs typeface="Trebuchet MS" panose="020B0603020202020204"/>
              </a:rPr>
              <a:t>King James Version</a:t>
            </a:r>
            <a:r>
              <a:rPr lang="en-US" sz="2800" dirty="0">
                <a:latin typeface="Trebuchet MS" panose="020B0603020202020204"/>
                <a:cs typeface="Trebuchet MS" panose="020B0603020202020204"/>
              </a:rPr>
              <a:t> </a:t>
            </a:r>
            <a:endParaRPr lang="en-US" sz="2800" dirty="0">
              <a:latin typeface="Trebuchet MS" panose="020B0603020202020204"/>
              <a:cs typeface="Trebuchet MS" panose="020B0603020202020204"/>
            </a:endParaRPr>
          </a:p>
          <a:p>
            <a:pPr marL="25400" indent="0">
              <a:lnSpc>
                <a:spcPts val="2850"/>
              </a:lnSpc>
              <a:buSzPct val="77000"/>
              <a:buFont typeface="Arial" panose="020B0604020202020204"/>
              <a:buNone/>
              <a:tabLst>
                <a:tab pos="162560" algn="l"/>
              </a:tabLst>
            </a:pPr>
            <a:r>
              <a:rPr sz="2800" dirty="0">
                <a:latin typeface="Trebuchet MS" panose="020B0603020202020204"/>
                <a:cs typeface="Trebuchet MS" panose="020B0603020202020204"/>
                <a:sym typeface="+mn-ea"/>
              </a:rPr>
              <a:t>61 And of the children of the priests: the children of Habaiah, the children of Koz, the children of Barzillai; which took a wife of the daughters of Barzillai the Gileadite, and was called after their name:</a:t>
            </a:r>
            <a:r>
              <a:rPr lang="en-US" sz="2800" dirty="0">
                <a:latin typeface="Trebuchet MS" panose="020B0603020202020204"/>
                <a:cs typeface="Trebuchet MS" panose="020B0603020202020204"/>
                <a:sym typeface="+mn-ea"/>
              </a:rPr>
              <a:t> </a:t>
            </a:r>
            <a:r>
              <a:rPr sz="2800" dirty="0">
                <a:latin typeface="Trebuchet MS" panose="020B0603020202020204"/>
                <a:cs typeface="Trebuchet MS" panose="020B0603020202020204"/>
                <a:sym typeface="+mn-ea"/>
              </a:rPr>
              <a:t>62 These sought their register among those that were reckoned by genealogy, but they were not found: therefore were they, as polluted, put from the priesthood.</a:t>
            </a:r>
            <a:endParaRPr sz="2800" dirty="0">
              <a:latin typeface="Trebuchet MS" panose="020B0603020202020204"/>
              <a:cs typeface="Trebuchet MS" panose="020B0603020202020204"/>
            </a:endParaRPr>
          </a:p>
          <a:p>
            <a:pPr marL="25400" indent="0">
              <a:lnSpc>
                <a:spcPts val="2850"/>
              </a:lnSpc>
              <a:buSzPct val="77000"/>
              <a:buFont typeface="Arial" panose="020B0604020202020204"/>
              <a:buNone/>
              <a:tabLst>
                <a:tab pos="162560" algn="l"/>
              </a:tabLst>
            </a:pPr>
            <a:r>
              <a:rPr sz="2800" dirty="0">
                <a:latin typeface="Trebuchet MS" panose="020B0603020202020204"/>
                <a:cs typeface="Trebuchet MS" panose="020B0603020202020204"/>
                <a:sym typeface="+mn-ea"/>
              </a:rPr>
              <a:t>63 And the Tirshatha said unto them, that they should not eat of the most holy things, till there stood up a priest with Urim and with Thummim.</a:t>
            </a:r>
            <a:endParaRPr sz="2800" dirty="0">
              <a:latin typeface="Trebuchet MS" panose="020B0603020202020204"/>
              <a:cs typeface="Trebuchet MS" panose="020B0603020202020204"/>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2156587"/>
            <a:ext cx="5898515" cy="3089910"/>
          </a:xfrm>
          <a:prstGeom prst="rect">
            <a:avLst/>
          </a:prstGeom>
        </p:spPr>
        <p:txBody>
          <a:bodyPr vert="horz" wrap="square" lIns="0" tIns="13335" rIns="0" bIns="0" rtlCol="0">
            <a:spAutoFit/>
          </a:bodyPr>
          <a:lstStyle/>
          <a:p>
            <a:pPr marL="157480" indent="-144780">
              <a:lnSpc>
                <a:spcPct val="100000"/>
              </a:lnSpc>
              <a:spcBef>
                <a:spcPts val="105"/>
              </a:spcBef>
              <a:buSzPct val="77000"/>
              <a:buFont typeface="Arial" panose="020B0604020202020204"/>
              <a:buChar char="•"/>
              <a:tabLst>
                <a:tab pos="157480" algn="l"/>
              </a:tabLst>
            </a:pPr>
            <a:r>
              <a:rPr sz="3200" b="1" spc="-40" dirty="0">
                <a:latin typeface="Trebuchet MS" panose="020B0603020202020204"/>
                <a:cs typeface="Trebuchet MS" panose="020B0603020202020204"/>
              </a:rPr>
              <a:t>God</a:t>
            </a:r>
            <a:r>
              <a:rPr sz="3200" b="1" spc="-335" dirty="0">
                <a:latin typeface="Trebuchet MS" panose="020B0603020202020204"/>
                <a:cs typeface="Trebuchet MS" panose="020B0603020202020204"/>
              </a:rPr>
              <a:t> </a:t>
            </a:r>
            <a:r>
              <a:rPr sz="3200" b="1" spc="-50" dirty="0">
                <a:latin typeface="Trebuchet MS" panose="020B0603020202020204"/>
                <a:cs typeface="Trebuchet MS" panose="020B0603020202020204"/>
              </a:rPr>
              <a:t>Knows</a:t>
            </a:r>
            <a:r>
              <a:rPr sz="3200" b="1" spc="-480" dirty="0">
                <a:latin typeface="Trebuchet MS" panose="020B0603020202020204"/>
                <a:cs typeface="Trebuchet MS" panose="020B0603020202020204"/>
              </a:rPr>
              <a:t> </a:t>
            </a:r>
            <a:r>
              <a:rPr sz="3200" b="1" spc="-25" dirty="0">
                <a:latin typeface="Trebuchet MS" panose="020B0603020202020204"/>
                <a:cs typeface="Trebuchet MS" panose="020B0603020202020204"/>
              </a:rPr>
              <a:t>Who</a:t>
            </a:r>
            <a:r>
              <a:rPr sz="3200" b="1" spc="-315" dirty="0">
                <a:latin typeface="Trebuchet MS" panose="020B0603020202020204"/>
                <a:cs typeface="Trebuchet MS" panose="020B0603020202020204"/>
              </a:rPr>
              <a:t> </a:t>
            </a:r>
            <a:r>
              <a:rPr sz="3200" b="1" spc="-40" dirty="0">
                <a:latin typeface="Trebuchet MS" panose="020B0603020202020204"/>
                <a:cs typeface="Trebuchet MS" panose="020B0603020202020204"/>
              </a:rPr>
              <a:t>Belongs</a:t>
            </a:r>
            <a:r>
              <a:rPr sz="3200" b="1" spc="-515" dirty="0">
                <a:latin typeface="Trebuchet MS" panose="020B0603020202020204"/>
                <a:cs typeface="Trebuchet MS" panose="020B0603020202020204"/>
              </a:rPr>
              <a:t> </a:t>
            </a:r>
            <a:r>
              <a:rPr sz="3200" b="1" spc="-190" dirty="0">
                <a:latin typeface="Trebuchet MS" panose="020B0603020202020204"/>
                <a:cs typeface="Trebuchet MS" panose="020B0603020202020204"/>
              </a:rPr>
              <a:t>To</a:t>
            </a:r>
            <a:r>
              <a:rPr sz="3200" b="1" spc="-315" dirty="0">
                <a:latin typeface="Trebuchet MS" panose="020B0603020202020204"/>
                <a:cs typeface="Trebuchet MS" panose="020B0603020202020204"/>
              </a:rPr>
              <a:t> </a:t>
            </a:r>
            <a:r>
              <a:rPr sz="3200" b="1" spc="-50" dirty="0">
                <a:latin typeface="Trebuchet MS" panose="020B0603020202020204"/>
                <a:cs typeface="Trebuchet MS" panose="020B0603020202020204"/>
              </a:rPr>
              <a:t>Him</a:t>
            </a:r>
            <a:endParaRPr sz="3200">
              <a:latin typeface="Trebuchet MS" panose="020B0603020202020204"/>
              <a:cs typeface="Trebuchet MS" panose="020B0603020202020204"/>
            </a:endParaRPr>
          </a:p>
          <a:p>
            <a:pPr>
              <a:lnSpc>
                <a:spcPct val="100000"/>
              </a:lnSpc>
              <a:spcBef>
                <a:spcPts val="10"/>
              </a:spcBef>
              <a:buFont typeface="Arial" panose="020B0604020202020204"/>
              <a:buChar char="•"/>
            </a:pPr>
            <a:endParaRPr sz="2500">
              <a:latin typeface="Trebuchet MS" panose="020B0603020202020204"/>
              <a:cs typeface="Trebuchet MS" panose="020B0603020202020204"/>
            </a:endParaRPr>
          </a:p>
          <a:p>
            <a:pPr marL="157480" indent="-144780">
              <a:lnSpc>
                <a:spcPct val="100000"/>
              </a:lnSpc>
              <a:spcBef>
                <a:spcPts val="5"/>
              </a:spcBef>
              <a:buSzPct val="77000"/>
              <a:buFont typeface="Arial" panose="020B0604020202020204"/>
              <a:buChar char="•"/>
              <a:tabLst>
                <a:tab pos="157480" algn="l"/>
              </a:tabLst>
            </a:pPr>
            <a:r>
              <a:rPr sz="3200" spc="-35" dirty="0">
                <a:latin typeface="Trebuchet MS" panose="020B0603020202020204"/>
                <a:cs typeface="Trebuchet MS" panose="020B0603020202020204"/>
              </a:rPr>
              <a:t>God</a:t>
            </a:r>
            <a:r>
              <a:rPr sz="3200" spc="-330" dirty="0">
                <a:latin typeface="Trebuchet MS" panose="020B0603020202020204"/>
                <a:cs typeface="Trebuchet MS" panose="020B0603020202020204"/>
              </a:rPr>
              <a:t> </a:t>
            </a:r>
            <a:r>
              <a:rPr sz="3200" spc="-55" dirty="0">
                <a:latin typeface="Trebuchet MS" panose="020B0603020202020204"/>
                <a:cs typeface="Trebuchet MS" panose="020B0603020202020204"/>
              </a:rPr>
              <a:t>Is</a:t>
            </a:r>
            <a:r>
              <a:rPr sz="3200" spc="-330" dirty="0">
                <a:latin typeface="Trebuchet MS" panose="020B0603020202020204"/>
                <a:cs typeface="Trebuchet MS" panose="020B0603020202020204"/>
              </a:rPr>
              <a:t> </a:t>
            </a:r>
            <a:r>
              <a:rPr sz="3200" spc="-70" dirty="0">
                <a:latin typeface="Trebuchet MS" panose="020B0603020202020204"/>
                <a:cs typeface="Trebuchet MS" panose="020B0603020202020204"/>
              </a:rPr>
              <a:t>Keeping</a:t>
            </a:r>
            <a:r>
              <a:rPr sz="3200" spc="-375" dirty="0">
                <a:latin typeface="Trebuchet MS" panose="020B0603020202020204"/>
                <a:cs typeface="Trebuchet MS" panose="020B0603020202020204"/>
              </a:rPr>
              <a:t> </a:t>
            </a:r>
            <a:r>
              <a:rPr sz="3200" spc="-90" dirty="0">
                <a:latin typeface="Trebuchet MS" panose="020B0603020202020204"/>
                <a:cs typeface="Trebuchet MS" panose="020B0603020202020204"/>
              </a:rPr>
              <a:t>Records</a:t>
            </a:r>
            <a:endParaRPr sz="3200">
              <a:latin typeface="Trebuchet MS" panose="020B0603020202020204"/>
              <a:cs typeface="Trebuchet MS" panose="020B0603020202020204"/>
            </a:endParaRPr>
          </a:p>
          <a:p>
            <a:pPr>
              <a:lnSpc>
                <a:spcPct val="100000"/>
              </a:lnSpc>
              <a:spcBef>
                <a:spcPts val="20"/>
              </a:spcBef>
              <a:buFont typeface="Arial" panose="020B0604020202020204"/>
              <a:buChar char="•"/>
            </a:pPr>
            <a:endParaRPr sz="2500">
              <a:latin typeface="Trebuchet MS" panose="020B0603020202020204"/>
              <a:cs typeface="Trebuchet MS" panose="020B0603020202020204"/>
            </a:endParaRPr>
          </a:p>
          <a:p>
            <a:pPr marL="157480" indent="-144780">
              <a:lnSpc>
                <a:spcPct val="100000"/>
              </a:lnSpc>
              <a:spcBef>
                <a:spcPts val="5"/>
              </a:spcBef>
              <a:buSzPct val="77000"/>
              <a:buFont typeface="Arial" panose="020B0604020202020204"/>
              <a:buChar char="•"/>
              <a:tabLst>
                <a:tab pos="157480" algn="l"/>
              </a:tabLst>
            </a:pPr>
            <a:r>
              <a:rPr sz="3200" spc="-60" dirty="0">
                <a:latin typeface="Trebuchet MS" panose="020B0603020202020204"/>
                <a:cs typeface="Trebuchet MS" panose="020B0603020202020204"/>
              </a:rPr>
              <a:t>He</a:t>
            </a:r>
            <a:r>
              <a:rPr sz="3200" spc="-355" dirty="0">
                <a:latin typeface="Trebuchet MS" panose="020B0603020202020204"/>
                <a:cs typeface="Trebuchet MS" panose="020B0603020202020204"/>
              </a:rPr>
              <a:t> </a:t>
            </a:r>
            <a:r>
              <a:rPr sz="3200" spc="-15" dirty="0">
                <a:latin typeface="Trebuchet MS" panose="020B0603020202020204"/>
                <a:cs typeface="Trebuchet MS" panose="020B0603020202020204"/>
              </a:rPr>
              <a:t>Knows</a:t>
            </a:r>
            <a:r>
              <a:rPr sz="3200" spc="-509" dirty="0">
                <a:latin typeface="Trebuchet MS" panose="020B0603020202020204"/>
                <a:cs typeface="Trebuchet MS" panose="020B0603020202020204"/>
              </a:rPr>
              <a:t> </a:t>
            </a:r>
            <a:r>
              <a:rPr sz="3200" spc="15" dirty="0">
                <a:latin typeface="Trebuchet MS" panose="020B0603020202020204"/>
                <a:cs typeface="Trebuchet MS" panose="020B0603020202020204"/>
              </a:rPr>
              <a:t>Who</a:t>
            </a:r>
            <a:r>
              <a:rPr sz="3200" spc="-340" dirty="0">
                <a:latin typeface="Trebuchet MS" panose="020B0603020202020204"/>
                <a:cs typeface="Trebuchet MS" panose="020B0603020202020204"/>
              </a:rPr>
              <a:t> </a:t>
            </a:r>
            <a:r>
              <a:rPr sz="3200" spc="-40" dirty="0">
                <a:latin typeface="Trebuchet MS" panose="020B0603020202020204"/>
                <a:cs typeface="Trebuchet MS" panose="020B0603020202020204"/>
              </a:rPr>
              <a:t>Belongs</a:t>
            </a:r>
            <a:r>
              <a:rPr sz="3200" spc="-555" dirty="0">
                <a:latin typeface="Trebuchet MS" panose="020B0603020202020204"/>
                <a:cs typeface="Trebuchet MS" panose="020B0603020202020204"/>
              </a:rPr>
              <a:t> </a:t>
            </a:r>
            <a:r>
              <a:rPr sz="3200" spc="-150" dirty="0">
                <a:latin typeface="Trebuchet MS" panose="020B0603020202020204"/>
                <a:cs typeface="Trebuchet MS" panose="020B0603020202020204"/>
              </a:rPr>
              <a:t>To</a:t>
            </a:r>
            <a:r>
              <a:rPr sz="3200" spc="-330" dirty="0">
                <a:latin typeface="Trebuchet MS" panose="020B0603020202020204"/>
                <a:cs typeface="Trebuchet MS" panose="020B0603020202020204"/>
              </a:rPr>
              <a:t> </a:t>
            </a:r>
            <a:r>
              <a:rPr sz="3200" spc="-120" dirty="0">
                <a:latin typeface="Trebuchet MS" panose="020B0603020202020204"/>
                <a:cs typeface="Trebuchet MS" panose="020B0603020202020204"/>
              </a:rPr>
              <a:t>Him!</a:t>
            </a:r>
            <a:endParaRPr sz="3200">
              <a:latin typeface="Trebuchet MS" panose="020B0603020202020204"/>
              <a:cs typeface="Trebuchet MS" panose="020B0603020202020204"/>
            </a:endParaRPr>
          </a:p>
          <a:p>
            <a:pPr>
              <a:lnSpc>
                <a:spcPct val="100000"/>
              </a:lnSpc>
              <a:spcBef>
                <a:spcPts val="15"/>
              </a:spcBef>
              <a:buFont typeface="Arial" panose="020B0604020202020204"/>
              <a:buChar char="•"/>
            </a:pPr>
            <a:endParaRPr sz="2500">
              <a:latin typeface="Trebuchet MS" panose="020B0603020202020204"/>
              <a:cs typeface="Trebuchet MS" panose="020B0603020202020204"/>
            </a:endParaRPr>
          </a:p>
          <a:p>
            <a:pPr marL="157480" indent="-144780">
              <a:lnSpc>
                <a:spcPct val="100000"/>
              </a:lnSpc>
              <a:buSzPct val="77000"/>
              <a:buFont typeface="Arial" panose="020B0604020202020204"/>
              <a:buChar char="•"/>
              <a:tabLst>
                <a:tab pos="157480" algn="l"/>
              </a:tabLst>
            </a:pPr>
            <a:r>
              <a:rPr sz="3200" spc="-45" dirty="0">
                <a:latin typeface="Trebuchet MS" panose="020B0603020202020204"/>
                <a:cs typeface="Trebuchet MS" panose="020B0603020202020204"/>
              </a:rPr>
              <a:t>Being</a:t>
            </a:r>
            <a:r>
              <a:rPr sz="3200" spc="-490" dirty="0">
                <a:latin typeface="Trebuchet MS" panose="020B0603020202020204"/>
                <a:cs typeface="Trebuchet MS" panose="020B0603020202020204"/>
              </a:rPr>
              <a:t> </a:t>
            </a:r>
            <a:r>
              <a:rPr sz="3200" spc="-85" dirty="0">
                <a:latin typeface="Trebuchet MS" panose="020B0603020202020204"/>
                <a:cs typeface="Trebuchet MS" panose="020B0603020202020204"/>
              </a:rPr>
              <a:t>Close</a:t>
            </a:r>
            <a:r>
              <a:rPr sz="3200" spc="-315" dirty="0">
                <a:latin typeface="Trebuchet MS" panose="020B0603020202020204"/>
                <a:cs typeface="Trebuchet MS" panose="020B0603020202020204"/>
              </a:rPr>
              <a:t> </a:t>
            </a:r>
            <a:r>
              <a:rPr sz="3200" spc="-110" dirty="0">
                <a:latin typeface="Trebuchet MS" panose="020B0603020202020204"/>
                <a:cs typeface="Trebuchet MS" panose="020B0603020202020204"/>
              </a:rPr>
              <a:t>--</a:t>
            </a:r>
            <a:r>
              <a:rPr sz="3200" spc="-325" dirty="0">
                <a:latin typeface="Trebuchet MS" panose="020B0603020202020204"/>
                <a:cs typeface="Trebuchet MS" panose="020B0603020202020204"/>
              </a:rPr>
              <a:t> </a:t>
            </a:r>
            <a:r>
              <a:rPr sz="3200" spc="-55" dirty="0">
                <a:latin typeface="Trebuchet MS" panose="020B0603020202020204"/>
                <a:cs typeface="Trebuchet MS" panose="020B0603020202020204"/>
              </a:rPr>
              <a:t>Is</a:t>
            </a:r>
            <a:r>
              <a:rPr sz="3200" spc="-325" dirty="0">
                <a:latin typeface="Trebuchet MS" panose="020B0603020202020204"/>
                <a:cs typeface="Trebuchet MS" panose="020B0603020202020204"/>
              </a:rPr>
              <a:t> </a:t>
            </a:r>
            <a:r>
              <a:rPr sz="3200" dirty="0">
                <a:latin typeface="Trebuchet MS" panose="020B0603020202020204"/>
                <a:cs typeface="Trebuchet MS" panose="020B0603020202020204"/>
              </a:rPr>
              <a:t>Not</a:t>
            </a:r>
            <a:r>
              <a:rPr sz="3200" spc="-465" dirty="0">
                <a:latin typeface="Trebuchet MS" panose="020B0603020202020204"/>
                <a:cs typeface="Trebuchet MS" panose="020B0603020202020204"/>
              </a:rPr>
              <a:t> </a:t>
            </a:r>
            <a:r>
              <a:rPr sz="3200" spc="-85" dirty="0">
                <a:latin typeface="Trebuchet MS" panose="020B0603020202020204"/>
                <a:cs typeface="Trebuchet MS" panose="020B0603020202020204"/>
              </a:rPr>
              <a:t>Close</a:t>
            </a:r>
            <a:r>
              <a:rPr sz="3200" spc="-330" dirty="0">
                <a:latin typeface="Trebuchet MS" panose="020B0603020202020204"/>
                <a:cs typeface="Trebuchet MS" panose="020B0603020202020204"/>
              </a:rPr>
              <a:t> </a:t>
            </a:r>
            <a:r>
              <a:rPr sz="3200" spc="-20" dirty="0">
                <a:latin typeface="Trebuchet MS" panose="020B0603020202020204"/>
                <a:cs typeface="Trebuchet MS" panose="020B0603020202020204"/>
              </a:rPr>
              <a:t>Enough</a:t>
            </a:r>
            <a:endParaRPr sz="3200">
              <a:latin typeface="Trebuchet MS" panose="020B0603020202020204"/>
              <a:cs typeface="Trebuchet MS" panose="020B060302020202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65175" y="1931619"/>
            <a:ext cx="7868284" cy="474345"/>
          </a:xfrm>
          <a:prstGeom prst="rect">
            <a:avLst/>
          </a:prstGeom>
        </p:spPr>
        <p:txBody>
          <a:bodyPr vert="horz" wrap="square" lIns="0" tIns="12700" rIns="0" bIns="0" rtlCol="0">
            <a:spAutoFit/>
          </a:bodyPr>
          <a:lstStyle/>
          <a:p>
            <a:pPr marL="149860" indent="-137160">
              <a:lnSpc>
                <a:spcPct val="100000"/>
              </a:lnSpc>
              <a:spcBef>
                <a:spcPts val="100"/>
              </a:spcBef>
              <a:buSzPct val="77000"/>
              <a:buFont typeface="Arial" panose="020B0604020202020204"/>
              <a:buChar char="•"/>
              <a:tabLst>
                <a:tab pos="149860" algn="l"/>
              </a:tabLst>
            </a:pPr>
            <a:r>
              <a:rPr sz="3000" b="1" spc="-40" dirty="0">
                <a:latin typeface="Trebuchet MS" panose="020B0603020202020204"/>
                <a:cs typeface="Trebuchet MS" panose="020B0603020202020204"/>
              </a:rPr>
              <a:t>God</a:t>
            </a:r>
            <a:r>
              <a:rPr sz="3000" b="1" spc="-310" dirty="0">
                <a:latin typeface="Trebuchet MS" panose="020B0603020202020204"/>
                <a:cs typeface="Trebuchet MS" panose="020B0603020202020204"/>
              </a:rPr>
              <a:t> </a:t>
            </a:r>
            <a:r>
              <a:rPr sz="3000" b="1" spc="-75" dirty="0">
                <a:latin typeface="Trebuchet MS" panose="020B0603020202020204"/>
                <a:cs typeface="Trebuchet MS" panose="020B0603020202020204"/>
              </a:rPr>
              <a:t>Blesses</a:t>
            </a:r>
            <a:r>
              <a:rPr sz="3000" b="1" spc="-265" dirty="0">
                <a:latin typeface="Trebuchet MS" panose="020B0603020202020204"/>
                <a:cs typeface="Trebuchet MS" panose="020B0603020202020204"/>
              </a:rPr>
              <a:t> </a:t>
            </a:r>
            <a:r>
              <a:rPr sz="3000" b="1" spc="-45" dirty="0">
                <a:latin typeface="Trebuchet MS" panose="020B0603020202020204"/>
                <a:cs typeface="Trebuchet MS" panose="020B0603020202020204"/>
              </a:rPr>
              <a:t>His</a:t>
            </a:r>
            <a:r>
              <a:rPr sz="3000" b="1" spc="-280" dirty="0">
                <a:latin typeface="Trebuchet MS" panose="020B0603020202020204"/>
                <a:cs typeface="Trebuchet MS" panose="020B0603020202020204"/>
              </a:rPr>
              <a:t> </a:t>
            </a:r>
            <a:r>
              <a:rPr sz="3000" b="1" spc="-125" dirty="0">
                <a:latin typeface="Trebuchet MS" panose="020B0603020202020204"/>
                <a:cs typeface="Trebuchet MS" panose="020B0603020202020204"/>
              </a:rPr>
              <a:t>People</a:t>
            </a:r>
            <a:r>
              <a:rPr sz="3000" b="1" spc="-455" dirty="0">
                <a:latin typeface="Trebuchet MS" panose="020B0603020202020204"/>
                <a:cs typeface="Trebuchet MS" panose="020B0603020202020204"/>
              </a:rPr>
              <a:t> </a:t>
            </a:r>
            <a:r>
              <a:rPr sz="3000" b="1" spc="-60" dirty="0">
                <a:latin typeface="Trebuchet MS" panose="020B0603020202020204"/>
                <a:cs typeface="Trebuchet MS" panose="020B0603020202020204"/>
              </a:rPr>
              <a:t>With</a:t>
            </a:r>
            <a:r>
              <a:rPr sz="3000" b="1" spc="-505" dirty="0">
                <a:latin typeface="Trebuchet MS" panose="020B0603020202020204"/>
                <a:cs typeface="Trebuchet MS" panose="020B0603020202020204"/>
              </a:rPr>
              <a:t> </a:t>
            </a:r>
            <a:r>
              <a:rPr sz="3000" b="1" spc="-140" dirty="0">
                <a:latin typeface="Trebuchet MS" panose="020B0603020202020204"/>
                <a:cs typeface="Trebuchet MS" panose="020B0603020202020204"/>
              </a:rPr>
              <a:t>The</a:t>
            </a:r>
            <a:r>
              <a:rPr sz="3000" b="1" spc="-434" dirty="0">
                <a:latin typeface="Trebuchet MS" panose="020B0603020202020204"/>
                <a:cs typeface="Trebuchet MS" panose="020B0603020202020204"/>
              </a:rPr>
              <a:t> </a:t>
            </a:r>
            <a:r>
              <a:rPr sz="3000" b="1" spc="-85" dirty="0">
                <a:latin typeface="Trebuchet MS" panose="020B0603020202020204"/>
                <a:cs typeface="Trebuchet MS" panose="020B0603020202020204"/>
              </a:rPr>
              <a:t>Ability</a:t>
            </a:r>
            <a:r>
              <a:rPr sz="3000" b="1" spc="-465" dirty="0">
                <a:latin typeface="Trebuchet MS" panose="020B0603020202020204"/>
                <a:cs typeface="Trebuchet MS" panose="020B0603020202020204"/>
              </a:rPr>
              <a:t> </a:t>
            </a:r>
            <a:r>
              <a:rPr sz="3000" b="1" spc="-175" dirty="0">
                <a:latin typeface="Trebuchet MS" panose="020B0603020202020204"/>
                <a:cs typeface="Trebuchet MS" panose="020B0603020202020204"/>
              </a:rPr>
              <a:t>To</a:t>
            </a:r>
            <a:r>
              <a:rPr sz="3000" b="1" spc="-409" dirty="0">
                <a:latin typeface="Trebuchet MS" panose="020B0603020202020204"/>
                <a:cs typeface="Trebuchet MS" panose="020B0603020202020204"/>
              </a:rPr>
              <a:t> </a:t>
            </a:r>
            <a:r>
              <a:rPr sz="3000" b="1" spc="-114" dirty="0">
                <a:latin typeface="Trebuchet MS" panose="020B0603020202020204"/>
                <a:cs typeface="Trebuchet MS" panose="020B0603020202020204"/>
              </a:rPr>
              <a:t>Give</a:t>
            </a:r>
            <a:endParaRPr sz="2000">
              <a:latin typeface="Trebuchet MS" panose="020B0603020202020204"/>
              <a:cs typeface="Trebuchet MS" panose="020B0603020202020204"/>
            </a:endParaRPr>
          </a:p>
        </p:txBody>
      </p:sp>
      <p:sp>
        <p:nvSpPr>
          <p:cNvPr id="4" name="object 4"/>
          <p:cNvSpPr txBox="1"/>
          <p:nvPr/>
        </p:nvSpPr>
        <p:spPr>
          <a:xfrm>
            <a:off x="685495" y="2626105"/>
            <a:ext cx="7942580" cy="4667885"/>
          </a:xfrm>
          <a:prstGeom prst="rect">
            <a:avLst/>
          </a:prstGeom>
        </p:spPr>
        <p:txBody>
          <a:bodyPr vert="horz" wrap="square" lIns="0" tIns="12700" rIns="0" bIns="0" rtlCol="0">
            <a:spAutoFit/>
          </a:bodyPr>
          <a:lstStyle/>
          <a:p>
            <a:pPr marL="12700" indent="0">
              <a:lnSpc>
                <a:spcPct val="100000"/>
              </a:lnSpc>
              <a:spcBef>
                <a:spcPts val="100"/>
              </a:spcBef>
              <a:buSzPct val="77000"/>
              <a:buFont typeface="Arial" panose="020B0604020202020204"/>
              <a:buNone/>
              <a:tabLst>
                <a:tab pos="149860" algn="l"/>
                <a:tab pos="1161415" algn="l"/>
                <a:tab pos="2708275" algn="l"/>
                <a:tab pos="4339590" algn="l"/>
                <a:tab pos="5229860" algn="l"/>
                <a:tab pos="6471920" algn="l"/>
              </a:tabLst>
            </a:pPr>
            <a:r>
              <a:rPr sz="3000" b="1" dirty="0">
                <a:latin typeface="Trebuchet MS" panose="020B0603020202020204"/>
                <a:cs typeface="Trebuchet MS" panose="020B0603020202020204"/>
              </a:rPr>
              <a:t>Ezra 2:64-69</a:t>
            </a:r>
            <a:r>
              <a:rPr lang="en-US" sz="3000" b="1" dirty="0">
                <a:latin typeface="Trebuchet MS" panose="020B0603020202020204"/>
                <a:cs typeface="Trebuchet MS" panose="020B0603020202020204"/>
              </a:rPr>
              <a:t> </a:t>
            </a:r>
            <a:r>
              <a:rPr sz="3000" b="1" dirty="0">
                <a:latin typeface="Trebuchet MS" panose="020B0603020202020204"/>
                <a:cs typeface="Trebuchet MS" panose="020B0603020202020204"/>
              </a:rPr>
              <a:t>King James Version</a:t>
            </a:r>
            <a:endParaRPr sz="3000" b="1" dirty="0">
              <a:latin typeface="Trebuchet MS" panose="020B0603020202020204"/>
              <a:cs typeface="Trebuchet MS" panose="020B0603020202020204"/>
            </a:endParaRPr>
          </a:p>
          <a:p>
            <a:pPr marL="12700" indent="0">
              <a:lnSpc>
                <a:spcPct val="100000"/>
              </a:lnSpc>
              <a:spcBef>
                <a:spcPts val="100"/>
              </a:spcBef>
              <a:buSzPct val="77000"/>
              <a:buFont typeface="Arial" panose="020B0604020202020204"/>
              <a:buNone/>
              <a:tabLst>
                <a:tab pos="149860" algn="l"/>
                <a:tab pos="1161415" algn="l"/>
                <a:tab pos="2708275" algn="l"/>
                <a:tab pos="4339590" algn="l"/>
                <a:tab pos="5229860" algn="l"/>
                <a:tab pos="6471920" algn="l"/>
              </a:tabLst>
            </a:pPr>
            <a:r>
              <a:rPr sz="3000" dirty="0">
                <a:latin typeface="Trebuchet MS" panose="020B0603020202020204"/>
                <a:cs typeface="Trebuchet MS" panose="020B0603020202020204"/>
              </a:rPr>
              <a:t>64 The whole congregation together was forty and two thousand three hundred and threescore,</a:t>
            </a:r>
            <a:r>
              <a:rPr lang="en-US" sz="3000" dirty="0">
                <a:latin typeface="Trebuchet MS" panose="020B0603020202020204"/>
                <a:cs typeface="Trebuchet MS" panose="020B0603020202020204"/>
              </a:rPr>
              <a:t> </a:t>
            </a:r>
            <a:r>
              <a:rPr sz="3000" dirty="0">
                <a:latin typeface="Trebuchet MS" panose="020B0603020202020204"/>
                <a:cs typeface="Trebuchet MS" panose="020B0603020202020204"/>
              </a:rPr>
              <a:t>65 Beside their servants and their maids, of whom there were seven thousand three hundred thirty and seven: and there were among them two hundred singing men and singing women.</a:t>
            </a:r>
            <a:endParaRPr sz="3000" dirty="0">
              <a:latin typeface="Trebuchet MS" panose="020B0603020202020204"/>
              <a:cs typeface="Trebuchet MS" panose="020B0603020202020204"/>
            </a:endParaRPr>
          </a:p>
          <a:p>
            <a:pPr marL="12700" indent="0">
              <a:lnSpc>
                <a:spcPct val="100000"/>
              </a:lnSpc>
              <a:spcBef>
                <a:spcPts val="100"/>
              </a:spcBef>
              <a:buSzPct val="77000"/>
              <a:buFont typeface="Arial" panose="020B0604020202020204"/>
              <a:buNone/>
              <a:tabLst>
                <a:tab pos="149860" algn="l"/>
                <a:tab pos="1161415" algn="l"/>
                <a:tab pos="2708275" algn="l"/>
                <a:tab pos="4339590" algn="l"/>
                <a:tab pos="5229860" algn="l"/>
                <a:tab pos="6471920" algn="l"/>
              </a:tabLst>
            </a:pPr>
            <a:endParaRPr sz="3000" b="1" dirty="0">
              <a:latin typeface="Trebuchet MS" panose="020B0603020202020204"/>
              <a:cs typeface="Trebuchet MS" panose="020B0603020202020204"/>
            </a:endParaRPr>
          </a:p>
          <a:p>
            <a:pPr marL="12700" indent="0">
              <a:lnSpc>
                <a:spcPct val="100000"/>
              </a:lnSpc>
              <a:spcBef>
                <a:spcPts val="100"/>
              </a:spcBef>
              <a:buSzPct val="77000"/>
              <a:buFont typeface="Arial" panose="020B0604020202020204"/>
              <a:buNone/>
              <a:tabLst>
                <a:tab pos="149860" algn="l"/>
                <a:tab pos="1161415" algn="l"/>
                <a:tab pos="2708275" algn="l"/>
                <a:tab pos="4339590" algn="l"/>
                <a:tab pos="5229860" algn="l"/>
                <a:tab pos="6471920" algn="l"/>
              </a:tabLst>
            </a:pPr>
            <a:endParaRPr sz="3000" b="1" dirty="0">
              <a:latin typeface="Trebuchet MS" panose="020B0603020202020204"/>
              <a:cs typeface="Trebuchet MS" panose="020B060302020202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952" y="22859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4" name="object 4"/>
          <p:cNvSpPr txBox="1"/>
          <p:nvPr/>
        </p:nvSpPr>
        <p:spPr>
          <a:xfrm>
            <a:off x="600405" y="1545335"/>
            <a:ext cx="7942580" cy="5026660"/>
          </a:xfrm>
          <a:prstGeom prst="rect">
            <a:avLst/>
          </a:prstGeom>
        </p:spPr>
        <p:txBody>
          <a:bodyPr vert="horz" wrap="square" lIns="0" tIns="12700" rIns="0" bIns="0" rtlCol="0">
            <a:spAutoFit/>
          </a:bodyPr>
          <a:lstStyle/>
          <a:p>
            <a:pPr marL="12700" indent="0">
              <a:lnSpc>
                <a:spcPct val="100000"/>
              </a:lnSpc>
              <a:spcBef>
                <a:spcPts val="100"/>
              </a:spcBef>
              <a:buSzPct val="77000"/>
              <a:buFont typeface="Arial" panose="020B0604020202020204"/>
              <a:buNone/>
              <a:tabLst>
                <a:tab pos="149860" algn="l"/>
                <a:tab pos="1161415" algn="l"/>
                <a:tab pos="2708275" algn="l"/>
                <a:tab pos="4339590" algn="l"/>
                <a:tab pos="5229860" algn="l"/>
                <a:tab pos="6471920" algn="l"/>
              </a:tabLst>
            </a:pPr>
            <a:r>
              <a:rPr sz="2800" b="1" dirty="0">
                <a:latin typeface="Trebuchet MS" panose="020B0603020202020204"/>
                <a:cs typeface="Trebuchet MS" panose="020B0603020202020204"/>
              </a:rPr>
              <a:t>Ezra 2:</a:t>
            </a:r>
            <a:r>
              <a:rPr lang="en-US" sz="2800" b="1" dirty="0">
                <a:latin typeface="Trebuchet MS" panose="020B0603020202020204"/>
                <a:cs typeface="Trebuchet MS" panose="020B0603020202020204"/>
              </a:rPr>
              <a:t>64-69 </a:t>
            </a:r>
            <a:r>
              <a:rPr sz="2800" b="1" dirty="0">
                <a:latin typeface="Trebuchet MS" panose="020B0603020202020204"/>
                <a:cs typeface="Trebuchet MS" panose="020B0603020202020204"/>
              </a:rPr>
              <a:t>King James Version</a:t>
            </a:r>
            <a:endParaRPr sz="2800" b="1" dirty="0">
              <a:latin typeface="Trebuchet MS" panose="020B0603020202020204"/>
              <a:cs typeface="Trebuchet MS" panose="020B0603020202020204"/>
            </a:endParaRPr>
          </a:p>
          <a:p>
            <a:pPr marL="12700" indent="0">
              <a:lnSpc>
                <a:spcPct val="100000"/>
              </a:lnSpc>
              <a:spcBef>
                <a:spcPts val="100"/>
              </a:spcBef>
              <a:buSzPct val="77000"/>
              <a:buFont typeface="Arial" panose="020B0604020202020204"/>
              <a:buNone/>
              <a:tabLst>
                <a:tab pos="149860" algn="l"/>
                <a:tab pos="1161415" algn="l"/>
                <a:tab pos="2708275" algn="l"/>
                <a:tab pos="4339590" algn="l"/>
                <a:tab pos="5229860" algn="l"/>
                <a:tab pos="6471920" algn="l"/>
              </a:tabLst>
            </a:pPr>
            <a:r>
              <a:rPr sz="2700" dirty="0">
                <a:latin typeface="Trebuchet MS" panose="020B0603020202020204"/>
                <a:cs typeface="Trebuchet MS" panose="020B0603020202020204"/>
                <a:sym typeface="+mn-ea"/>
              </a:rPr>
              <a:t>66 Their horses were seven hundred thirty and six; their mules, two hundred forty and five;</a:t>
            </a:r>
            <a:r>
              <a:rPr lang="en-US" sz="2700" dirty="0">
                <a:latin typeface="Trebuchet MS" panose="020B0603020202020204"/>
                <a:cs typeface="Trebuchet MS" panose="020B0603020202020204"/>
                <a:sym typeface="+mn-ea"/>
              </a:rPr>
              <a:t> </a:t>
            </a:r>
            <a:r>
              <a:rPr sz="2700" dirty="0">
                <a:latin typeface="Trebuchet MS" panose="020B0603020202020204"/>
                <a:cs typeface="Trebuchet MS" panose="020B0603020202020204"/>
                <a:sym typeface="+mn-ea"/>
              </a:rPr>
              <a:t>67 Their camels, four hundred thirty and five; their asses, six thousand seven hundred and twenty.</a:t>
            </a:r>
            <a:r>
              <a:rPr lang="en-US" sz="2700" dirty="0">
                <a:latin typeface="Trebuchet MS" panose="020B0603020202020204"/>
                <a:cs typeface="Trebuchet MS" panose="020B0603020202020204"/>
                <a:sym typeface="+mn-ea"/>
              </a:rPr>
              <a:t> </a:t>
            </a:r>
            <a:r>
              <a:rPr sz="2700" dirty="0">
                <a:latin typeface="Trebuchet MS" panose="020B0603020202020204"/>
                <a:cs typeface="Trebuchet MS" panose="020B0603020202020204"/>
                <a:sym typeface="+mn-ea"/>
              </a:rPr>
              <a:t>68 And some of the chief of the fathers, when they came to the house of the Lord which is at Jerusalem, offered freely for the house of God to set it up in his place:</a:t>
            </a:r>
            <a:r>
              <a:rPr lang="en-US" sz="2700" dirty="0">
                <a:latin typeface="Trebuchet MS" panose="020B0603020202020204"/>
                <a:cs typeface="Trebuchet MS" panose="020B0603020202020204"/>
                <a:sym typeface="+mn-ea"/>
              </a:rPr>
              <a:t> </a:t>
            </a:r>
            <a:r>
              <a:rPr sz="2700" dirty="0">
                <a:latin typeface="Trebuchet MS" panose="020B0603020202020204"/>
                <a:cs typeface="Trebuchet MS" panose="020B0603020202020204"/>
                <a:sym typeface="+mn-ea"/>
              </a:rPr>
              <a:t>69 They gave after their ability unto the treasure of the work threescore and one thousand drams of gold, and five thousand pound of silver, and one hundred priests' garments.</a:t>
            </a:r>
            <a:endParaRPr sz="2700" dirty="0">
              <a:latin typeface="Trebuchet MS" panose="020B0603020202020204"/>
              <a:cs typeface="Trebuchet MS" panose="020B0603020202020204"/>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12140" y="1944751"/>
            <a:ext cx="7725409" cy="4184015"/>
          </a:xfrm>
          <a:prstGeom prst="rect">
            <a:avLst/>
          </a:prstGeom>
        </p:spPr>
        <p:txBody>
          <a:bodyPr vert="horz" wrap="square" lIns="0" tIns="12700" rIns="0" bIns="0" rtlCol="0">
            <a:spAutoFit/>
          </a:bodyPr>
          <a:lstStyle/>
          <a:p>
            <a:pPr marL="12700">
              <a:lnSpc>
                <a:spcPct val="100000"/>
              </a:lnSpc>
              <a:spcBef>
                <a:spcPts val="100"/>
              </a:spcBef>
            </a:pPr>
            <a:r>
              <a:rPr sz="3000" b="1" spc="-40" dirty="0">
                <a:latin typeface="Trebuchet MS" panose="020B0603020202020204"/>
                <a:cs typeface="Trebuchet MS" panose="020B0603020202020204"/>
              </a:rPr>
              <a:t>God</a:t>
            </a:r>
            <a:r>
              <a:rPr sz="3000" b="1" spc="-300" dirty="0">
                <a:latin typeface="Trebuchet MS" panose="020B0603020202020204"/>
                <a:cs typeface="Trebuchet MS" panose="020B0603020202020204"/>
              </a:rPr>
              <a:t> </a:t>
            </a:r>
            <a:r>
              <a:rPr sz="3000" b="1" spc="-75" dirty="0">
                <a:latin typeface="Trebuchet MS" panose="020B0603020202020204"/>
                <a:cs typeface="Trebuchet MS" panose="020B0603020202020204"/>
              </a:rPr>
              <a:t>Blesses</a:t>
            </a:r>
            <a:r>
              <a:rPr sz="3000" b="1" spc="-265" dirty="0">
                <a:latin typeface="Trebuchet MS" panose="020B0603020202020204"/>
                <a:cs typeface="Trebuchet MS" panose="020B0603020202020204"/>
              </a:rPr>
              <a:t> </a:t>
            </a:r>
            <a:r>
              <a:rPr sz="3000" b="1" spc="-50" dirty="0">
                <a:latin typeface="Trebuchet MS" panose="020B0603020202020204"/>
                <a:cs typeface="Trebuchet MS" panose="020B0603020202020204"/>
              </a:rPr>
              <a:t>His</a:t>
            </a:r>
            <a:r>
              <a:rPr sz="3000" b="1" spc="-290" dirty="0">
                <a:latin typeface="Trebuchet MS" panose="020B0603020202020204"/>
                <a:cs typeface="Trebuchet MS" panose="020B0603020202020204"/>
              </a:rPr>
              <a:t> </a:t>
            </a:r>
            <a:r>
              <a:rPr sz="3000" b="1" spc="-125" dirty="0">
                <a:latin typeface="Trebuchet MS" panose="020B0603020202020204"/>
                <a:cs typeface="Trebuchet MS" panose="020B0603020202020204"/>
              </a:rPr>
              <a:t>People</a:t>
            </a:r>
            <a:r>
              <a:rPr sz="3000" b="1" spc="-445" dirty="0">
                <a:latin typeface="Trebuchet MS" panose="020B0603020202020204"/>
                <a:cs typeface="Trebuchet MS" panose="020B0603020202020204"/>
              </a:rPr>
              <a:t> </a:t>
            </a:r>
            <a:r>
              <a:rPr sz="3000" b="1" spc="-60" dirty="0">
                <a:latin typeface="Trebuchet MS" panose="020B0603020202020204"/>
                <a:cs typeface="Trebuchet MS" panose="020B0603020202020204"/>
              </a:rPr>
              <a:t>With</a:t>
            </a:r>
            <a:r>
              <a:rPr sz="3000" b="1" spc="-500" dirty="0">
                <a:latin typeface="Trebuchet MS" panose="020B0603020202020204"/>
                <a:cs typeface="Trebuchet MS" panose="020B0603020202020204"/>
              </a:rPr>
              <a:t> </a:t>
            </a:r>
            <a:r>
              <a:rPr sz="3000" b="1" spc="-145" dirty="0">
                <a:latin typeface="Trebuchet MS" panose="020B0603020202020204"/>
                <a:cs typeface="Trebuchet MS" panose="020B0603020202020204"/>
              </a:rPr>
              <a:t>The</a:t>
            </a:r>
            <a:r>
              <a:rPr sz="3000" b="1" spc="-434" dirty="0">
                <a:latin typeface="Trebuchet MS" panose="020B0603020202020204"/>
                <a:cs typeface="Trebuchet MS" panose="020B0603020202020204"/>
              </a:rPr>
              <a:t> </a:t>
            </a:r>
            <a:r>
              <a:rPr sz="3000" b="1" spc="-85" dirty="0">
                <a:latin typeface="Trebuchet MS" panose="020B0603020202020204"/>
                <a:cs typeface="Trebuchet MS" panose="020B0603020202020204"/>
              </a:rPr>
              <a:t>Ability</a:t>
            </a:r>
            <a:r>
              <a:rPr sz="3000" b="1" spc="-465" dirty="0">
                <a:latin typeface="Trebuchet MS" panose="020B0603020202020204"/>
                <a:cs typeface="Trebuchet MS" panose="020B0603020202020204"/>
              </a:rPr>
              <a:t> </a:t>
            </a:r>
            <a:r>
              <a:rPr sz="3000" b="1" spc="-180" dirty="0">
                <a:latin typeface="Trebuchet MS" panose="020B0603020202020204"/>
                <a:cs typeface="Trebuchet MS" panose="020B0603020202020204"/>
              </a:rPr>
              <a:t>To</a:t>
            </a:r>
            <a:r>
              <a:rPr sz="3000" b="1" spc="-405" dirty="0">
                <a:latin typeface="Trebuchet MS" panose="020B0603020202020204"/>
                <a:cs typeface="Trebuchet MS" panose="020B0603020202020204"/>
              </a:rPr>
              <a:t> </a:t>
            </a:r>
            <a:r>
              <a:rPr sz="3000" b="1" spc="-120" dirty="0">
                <a:latin typeface="Trebuchet MS" panose="020B0603020202020204"/>
                <a:cs typeface="Trebuchet MS" panose="020B0603020202020204"/>
              </a:rPr>
              <a:t>Give</a:t>
            </a:r>
            <a:endParaRPr sz="3000">
              <a:latin typeface="Trebuchet MS" panose="020B0603020202020204"/>
              <a:cs typeface="Trebuchet MS" panose="020B0603020202020204"/>
            </a:endParaRPr>
          </a:p>
          <a:p>
            <a:pPr marL="355600" indent="-137160">
              <a:lnSpc>
                <a:spcPct val="100000"/>
              </a:lnSpc>
              <a:spcBef>
                <a:spcPts val="2635"/>
              </a:spcBef>
              <a:buSzPct val="77000"/>
              <a:buFont typeface="Arial" panose="020B0604020202020204"/>
              <a:buChar char="•"/>
              <a:tabLst>
                <a:tab pos="355600" algn="l"/>
              </a:tabLst>
            </a:pPr>
            <a:r>
              <a:rPr sz="2800" spc="-90" dirty="0">
                <a:latin typeface="Trebuchet MS" panose="020B0603020202020204"/>
                <a:cs typeface="Trebuchet MS" panose="020B0603020202020204"/>
              </a:rPr>
              <a:t>The</a:t>
            </a:r>
            <a:r>
              <a:rPr sz="2800" spc="-375" dirty="0">
                <a:latin typeface="Trebuchet MS" panose="020B0603020202020204"/>
                <a:cs typeface="Trebuchet MS" panose="020B0603020202020204"/>
              </a:rPr>
              <a:t> </a:t>
            </a:r>
            <a:r>
              <a:rPr sz="2800" spc="-70" dirty="0">
                <a:latin typeface="Trebuchet MS" panose="020B0603020202020204"/>
                <a:cs typeface="Trebuchet MS" panose="020B0603020202020204"/>
              </a:rPr>
              <a:t>Situation</a:t>
            </a:r>
            <a:r>
              <a:rPr sz="2800" spc="-415" dirty="0">
                <a:latin typeface="Trebuchet MS" panose="020B0603020202020204"/>
                <a:cs typeface="Trebuchet MS" panose="020B0603020202020204"/>
              </a:rPr>
              <a:t> </a:t>
            </a:r>
            <a:r>
              <a:rPr sz="2800" spc="-10" dirty="0">
                <a:latin typeface="Trebuchet MS" panose="020B0603020202020204"/>
                <a:cs typeface="Trebuchet MS" panose="020B0603020202020204"/>
              </a:rPr>
              <a:t>Was</a:t>
            </a:r>
            <a:r>
              <a:rPr sz="2800" spc="-270" dirty="0">
                <a:latin typeface="Trebuchet MS" panose="020B0603020202020204"/>
                <a:cs typeface="Trebuchet MS" panose="020B0603020202020204"/>
              </a:rPr>
              <a:t> </a:t>
            </a:r>
            <a:r>
              <a:rPr sz="2800" spc="-5" dirty="0">
                <a:latin typeface="Trebuchet MS" panose="020B0603020202020204"/>
                <a:cs typeface="Trebuchet MS" panose="020B0603020202020204"/>
              </a:rPr>
              <a:t>Not</a:t>
            </a:r>
            <a:r>
              <a:rPr sz="2800" spc="-275" dirty="0">
                <a:latin typeface="Trebuchet MS" panose="020B0603020202020204"/>
                <a:cs typeface="Trebuchet MS" panose="020B0603020202020204"/>
              </a:rPr>
              <a:t> </a:t>
            </a:r>
            <a:r>
              <a:rPr sz="2800" spc="-140" dirty="0">
                <a:latin typeface="Trebuchet MS" panose="020B0603020202020204"/>
                <a:cs typeface="Trebuchet MS" panose="020B0603020202020204"/>
              </a:rPr>
              <a:t>Perfect</a:t>
            </a:r>
            <a:endParaRPr sz="2800">
              <a:latin typeface="Trebuchet MS" panose="020B0603020202020204"/>
              <a:cs typeface="Trebuchet MS" panose="020B0603020202020204"/>
            </a:endParaRPr>
          </a:p>
          <a:p>
            <a:pPr>
              <a:lnSpc>
                <a:spcPct val="100000"/>
              </a:lnSpc>
              <a:spcBef>
                <a:spcPts val="20"/>
              </a:spcBef>
              <a:buFont typeface="Arial" panose="020B0604020202020204"/>
              <a:buChar char="•"/>
            </a:pPr>
            <a:endParaRPr sz="3300">
              <a:latin typeface="Trebuchet MS" panose="020B0603020202020204"/>
              <a:cs typeface="Trebuchet MS" panose="020B0603020202020204"/>
            </a:endParaRPr>
          </a:p>
          <a:p>
            <a:pPr marL="355600" indent="-137160">
              <a:lnSpc>
                <a:spcPct val="100000"/>
              </a:lnSpc>
              <a:buSzPct val="77000"/>
              <a:buFont typeface="Arial" panose="020B0604020202020204"/>
              <a:buChar char="•"/>
              <a:tabLst>
                <a:tab pos="355600" algn="l"/>
              </a:tabLst>
            </a:pPr>
            <a:r>
              <a:rPr sz="2800" spc="-90" dirty="0">
                <a:latin typeface="Trebuchet MS" panose="020B0603020202020204"/>
                <a:cs typeface="Trebuchet MS" panose="020B0603020202020204"/>
              </a:rPr>
              <a:t>The</a:t>
            </a:r>
            <a:r>
              <a:rPr sz="2800" spc="-305" dirty="0">
                <a:latin typeface="Trebuchet MS" panose="020B0603020202020204"/>
                <a:cs typeface="Trebuchet MS" panose="020B0603020202020204"/>
              </a:rPr>
              <a:t> </a:t>
            </a:r>
            <a:r>
              <a:rPr sz="2800" spc="-40" dirty="0">
                <a:latin typeface="Trebuchet MS" panose="020B0603020202020204"/>
                <a:cs typeface="Trebuchet MS" panose="020B0603020202020204"/>
              </a:rPr>
              <a:t>Economy</a:t>
            </a:r>
            <a:r>
              <a:rPr sz="2800" spc="-430" dirty="0">
                <a:latin typeface="Trebuchet MS" panose="020B0603020202020204"/>
                <a:cs typeface="Trebuchet MS" panose="020B0603020202020204"/>
              </a:rPr>
              <a:t> </a:t>
            </a:r>
            <a:r>
              <a:rPr sz="2800" spc="-10" dirty="0">
                <a:latin typeface="Trebuchet MS" panose="020B0603020202020204"/>
                <a:cs typeface="Trebuchet MS" panose="020B0603020202020204"/>
              </a:rPr>
              <a:t>Was</a:t>
            </a:r>
            <a:r>
              <a:rPr sz="2800" spc="-260" dirty="0">
                <a:latin typeface="Trebuchet MS" panose="020B0603020202020204"/>
                <a:cs typeface="Trebuchet MS" panose="020B0603020202020204"/>
              </a:rPr>
              <a:t> </a:t>
            </a:r>
            <a:r>
              <a:rPr sz="2800" spc="-5" dirty="0">
                <a:latin typeface="Trebuchet MS" panose="020B0603020202020204"/>
                <a:cs typeface="Trebuchet MS" panose="020B0603020202020204"/>
              </a:rPr>
              <a:t>Not</a:t>
            </a:r>
            <a:r>
              <a:rPr sz="2800" spc="-290" dirty="0">
                <a:latin typeface="Trebuchet MS" panose="020B0603020202020204"/>
                <a:cs typeface="Trebuchet MS" panose="020B0603020202020204"/>
              </a:rPr>
              <a:t> </a:t>
            </a:r>
            <a:r>
              <a:rPr sz="2800" spc="-75" dirty="0">
                <a:latin typeface="Trebuchet MS" panose="020B0603020202020204"/>
                <a:cs typeface="Trebuchet MS" panose="020B0603020202020204"/>
              </a:rPr>
              <a:t>In</a:t>
            </a:r>
            <a:r>
              <a:rPr sz="2800" spc="-470" dirty="0">
                <a:latin typeface="Trebuchet MS" panose="020B0603020202020204"/>
                <a:cs typeface="Trebuchet MS" panose="020B0603020202020204"/>
              </a:rPr>
              <a:t> </a:t>
            </a:r>
            <a:r>
              <a:rPr sz="2800" spc="-114" dirty="0">
                <a:latin typeface="Trebuchet MS" panose="020B0603020202020204"/>
                <a:cs typeface="Trebuchet MS" panose="020B0603020202020204"/>
              </a:rPr>
              <a:t>Their</a:t>
            </a:r>
            <a:r>
              <a:rPr sz="2800" spc="-295" dirty="0">
                <a:latin typeface="Trebuchet MS" panose="020B0603020202020204"/>
                <a:cs typeface="Trebuchet MS" panose="020B0603020202020204"/>
              </a:rPr>
              <a:t> </a:t>
            </a:r>
            <a:r>
              <a:rPr sz="2800" spc="-85" dirty="0">
                <a:latin typeface="Trebuchet MS" panose="020B0603020202020204"/>
                <a:cs typeface="Trebuchet MS" panose="020B0603020202020204"/>
              </a:rPr>
              <a:t>Favor</a:t>
            </a:r>
            <a:endParaRPr sz="2800">
              <a:latin typeface="Trebuchet MS" panose="020B0603020202020204"/>
              <a:cs typeface="Trebuchet MS" panose="020B0603020202020204"/>
            </a:endParaRPr>
          </a:p>
          <a:p>
            <a:pPr>
              <a:lnSpc>
                <a:spcPct val="100000"/>
              </a:lnSpc>
              <a:spcBef>
                <a:spcPts val="35"/>
              </a:spcBef>
              <a:buFont typeface="Arial" panose="020B0604020202020204"/>
              <a:buChar char="•"/>
            </a:pPr>
            <a:endParaRPr sz="3300">
              <a:latin typeface="Trebuchet MS" panose="020B0603020202020204"/>
              <a:cs typeface="Trebuchet MS" panose="020B0603020202020204"/>
            </a:endParaRPr>
          </a:p>
          <a:p>
            <a:pPr marL="355600" indent="-137160">
              <a:lnSpc>
                <a:spcPct val="100000"/>
              </a:lnSpc>
              <a:buSzPct val="77000"/>
              <a:buFont typeface="Arial" panose="020B0604020202020204"/>
              <a:buChar char="•"/>
              <a:tabLst>
                <a:tab pos="355600" algn="l"/>
              </a:tabLst>
            </a:pPr>
            <a:r>
              <a:rPr sz="2800" spc="-145" dirty="0">
                <a:latin typeface="Trebuchet MS" panose="020B0603020202020204"/>
                <a:cs typeface="Trebuchet MS" panose="020B0603020202020204"/>
              </a:rPr>
              <a:t>Yet</a:t>
            </a:r>
            <a:r>
              <a:rPr sz="2800" spc="-490" dirty="0">
                <a:latin typeface="Trebuchet MS" panose="020B0603020202020204"/>
                <a:cs typeface="Trebuchet MS" panose="020B0603020202020204"/>
              </a:rPr>
              <a:t> </a:t>
            </a:r>
            <a:r>
              <a:rPr sz="2800" spc="-85" dirty="0">
                <a:latin typeface="Trebuchet MS" panose="020B0603020202020204"/>
                <a:cs typeface="Trebuchet MS" panose="020B0603020202020204"/>
              </a:rPr>
              <a:t>They</a:t>
            </a:r>
            <a:r>
              <a:rPr sz="2800" spc="-400" dirty="0">
                <a:latin typeface="Trebuchet MS" panose="020B0603020202020204"/>
                <a:cs typeface="Trebuchet MS" panose="020B0603020202020204"/>
              </a:rPr>
              <a:t> </a:t>
            </a:r>
            <a:r>
              <a:rPr sz="2800" spc="-85" dirty="0">
                <a:latin typeface="Trebuchet MS" panose="020B0603020202020204"/>
                <a:cs typeface="Trebuchet MS" panose="020B0603020202020204"/>
              </a:rPr>
              <a:t>Gave</a:t>
            </a:r>
            <a:endParaRPr sz="2800">
              <a:latin typeface="Trebuchet MS" panose="020B0603020202020204"/>
              <a:cs typeface="Trebuchet MS" panose="020B0603020202020204"/>
            </a:endParaRPr>
          </a:p>
          <a:p>
            <a:pPr marL="184785" marR="123825" indent="-137160">
              <a:lnSpc>
                <a:spcPts val="3240"/>
              </a:lnSpc>
              <a:spcBef>
                <a:spcPts val="2275"/>
              </a:spcBef>
              <a:buSzPct val="77000"/>
              <a:buFont typeface="Arial" panose="020B0604020202020204"/>
              <a:buChar char="•"/>
              <a:tabLst>
                <a:tab pos="185420" algn="l"/>
              </a:tabLst>
            </a:pPr>
            <a:r>
              <a:rPr sz="3000" b="1" spc="-40" dirty="0">
                <a:latin typeface="Trebuchet MS" panose="020B0603020202020204"/>
                <a:cs typeface="Trebuchet MS" panose="020B0603020202020204"/>
              </a:rPr>
              <a:t>God </a:t>
            </a:r>
            <a:r>
              <a:rPr sz="3000" b="1" spc="-55" dirty="0">
                <a:latin typeface="Trebuchet MS" panose="020B0603020202020204"/>
                <a:cs typeface="Trebuchet MS" panose="020B0603020202020204"/>
              </a:rPr>
              <a:t>Always </a:t>
            </a:r>
            <a:r>
              <a:rPr sz="3000" b="1" spc="-15" dirty="0">
                <a:latin typeface="Trebuchet MS" panose="020B0603020202020204"/>
                <a:cs typeface="Trebuchet MS" panose="020B0603020202020204"/>
              </a:rPr>
              <a:t>Has </a:t>
            </a:r>
            <a:r>
              <a:rPr sz="3000" b="1" spc="-10" dirty="0">
                <a:latin typeface="Trebuchet MS" panose="020B0603020202020204"/>
                <a:cs typeface="Trebuchet MS" panose="020B0603020202020204"/>
              </a:rPr>
              <a:t>On </a:t>
            </a:r>
            <a:r>
              <a:rPr sz="3000" b="1" spc="-50" dirty="0">
                <a:latin typeface="Trebuchet MS" panose="020B0603020202020204"/>
                <a:cs typeface="Trebuchet MS" panose="020B0603020202020204"/>
              </a:rPr>
              <a:t>Hand </a:t>
            </a:r>
            <a:r>
              <a:rPr sz="3000" b="1" spc="-90" dirty="0">
                <a:latin typeface="Trebuchet MS" panose="020B0603020202020204"/>
                <a:cs typeface="Trebuchet MS" panose="020B0603020202020204"/>
              </a:rPr>
              <a:t>Exactly </a:t>
            </a:r>
            <a:r>
              <a:rPr sz="3000" b="1" spc="-35" dirty="0">
                <a:latin typeface="Trebuchet MS" panose="020B0603020202020204"/>
                <a:cs typeface="Trebuchet MS" panose="020B0603020202020204"/>
              </a:rPr>
              <a:t>What </a:t>
            </a:r>
            <a:r>
              <a:rPr sz="3000" b="1" spc="-15" dirty="0">
                <a:latin typeface="Trebuchet MS" panose="020B0603020202020204"/>
                <a:cs typeface="Trebuchet MS" panose="020B0603020202020204"/>
              </a:rPr>
              <a:t>Is  </a:t>
            </a:r>
            <a:r>
              <a:rPr sz="3000" b="1" spc="-90" dirty="0">
                <a:latin typeface="Trebuchet MS" panose="020B0603020202020204"/>
                <a:cs typeface="Trebuchet MS" panose="020B0603020202020204"/>
              </a:rPr>
              <a:t>Needed</a:t>
            </a:r>
            <a:r>
              <a:rPr sz="3000" b="1" spc="-495" dirty="0">
                <a:latin typeface="Trebuchet MS" panose="020B0603020202020204"/>
                <a:cs typeface="Trebuchet MS" panose="020B0603020202020204"/>
              </a:rPr>
              <a:t> </a:t>
            </a:r>
            <a:r>
              <a:rPr sz="3000" b="1" spc="-180" dirty="0">
                <a:latin typeface="Trebuchet MS" panose="020B0603020202020204"/>
                <a:cs typeface="Trebuchet MS" panose="020B0603020202020204"/>
              </a:rPr>
              <a:t>To</a:t>
            </a:r>
            <a:r>
              <a:rPr sz="3000" b="1" spc="-430" dirty="0">
                <a:latin typeface="Trebuchet MS" panose="020B0603020202020204"/>
                <a:cs typeface="Trebuchet MS" panose="020B0603020202020204"/>
              </a:rPr>
              <a:t> </a:t>
            </a:r>
            <a:r>
              <a:rPr sz="3000" b="1" spc="-105" dirty="0">
                <a:latin typeface="Trebuchet MS" panose="020B0603020202020204"/>
                <a:cs typeface="Trebuchet MS" panose="020B0603020202020204"/>
              </a:rPr>
              <a:t>Accomplish</a:t>
            </a:r>
            <a:r>
              <a:rPr sz="3000" b="1" spc="-260" dirty="0">
                <a:latin typeface="Trebuchet MS" panose="020B0603020202020204"/>
                <a:cs typeface="Trebuchet MS" panose="020B0603020202020204"/>
              </a:rPr>
              <a:t> </a:t>
            </a:r>
            <a:r>
              <a:rPr sz="3000" b="1" spc="-50" dirty="0">
                <a:latin typeface="Trebuchet MS" panose="020B0603020202020204"/>
                <a:cs typeface="Trebuchet MS" panose="020B0603020202020204"/>
              </a:rPr>
              <a:t>His</a:t>
            </a:r>
            <a:r>
              <a:rPr sz="3000" b="1" spc="-434" dirty="0">
                <a:latin typeface="Trebuchet MS" panose="020B0603020202020204"/>
                <a:cs typeface="Trebuchet MS" panose="020B0603020202020204"/>
              </a:rPr>
              <a:t> </a:t>
            </a:r>
            <a:r>
              <a:rPr sz="3000" b="1" spc="-85" dirty="0">
                <a:latin typeface="Trebuchet MS" panose="020B0603020202020204"/>
                <a:cs typeface="Trebuchet MS" panose="020B0603020202020204"/>
              </a:rPr>
              <a:t>Will</a:t>
            </a:r>
            <a:r>
              <a:rPr sz="3000" b="1" spc="-285" dirty="0">
                <a:latin typeface="Trebuchet MS" panose="020B0603020202020204"/>
                <a:cs typeface="Trebuchet MS" panose="020B0603020202020204"/>
              </a:rPr>
              <a:t> </a:t>
            </a:r>
            <a:r>
              <a:rPr sz="3000" b="1" spc="-155" dirty="0">
                <a:latin typeface="Trebuchet MS" panose="020B0603020202020204"/>
                <a:cs typeface="Trebuchet MS" panose="020B0603020202020204"/>
              </a:rPr>
              <a:t>For</a:t>
            </a:r>
            <a:r>
              <a:rPr sz="3000" b="1" spc="-290" dirty="0">
                <a:latin typeface="Trebuchet MS" panose="020B0603020202020204"/>
                <a:cs typeface="Trebuchet MS" panose="020B0603020202020204"/>
              </a:rPr>
              <a:t> </a:t>
            </a:r>
            <a:r>
              <a:rPr sz="3000" b="1" spc="-50" dirty="0">
                <a:latin typeface="Trebuchet MS" panose="020B0603020202020204"/>
                <a:cs typeface="Trebuchet MS" panose="020B0603020202020204"/>
              </a:rPr>
              <a:t>His</a:t>
            </a:r>
            <a:r>
              <a:rPr sz="3000" b="1" spc="-285" dirty="0">
                <a:latin typeface="Trebuchet MS" panose="020B0603020202020204"/>
                <a:cs typeface="Trebuchet MS" panose="020B0603020202020204"/>
              </a:rPr>
              <a:t> </a:t>
            </a:r>
            <a:r>
              <a:rPr sz="3000" b="1" spc="-125" dirty="0">
                <a:latin typeface="Trebuchet MS" panose="020B0603020202020204"/>
                <a:cs typeface="Trebuchet MS" panose="020B0603020202020204"/>
              </a:rPr>
              <a:t>People</a:t>
            </a:r>
            <a:endParaRPr sz="3000">
              <a:latin typeface="Trebuchet MS" panose="020B0603020202020204"/>
              <a:cs typeface="Trebuchet MS" panose="020B060302020202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09091" y="1863064"/>
            <a:ext cx="7886065" cy="3348355"/>
          </a:xfrm>
          <a:prstGeom prst="rect">
            <a:avLst/>
          </a:prstGeom>
        </p:spPr>
        <p:txBody>
          <a:bodyPr vert="horz" wrap="square" lIns="0" tIns="90170" rIns="0" bIns="0" rtlCol="0">
            <a:spAutoFit/>
          </a:bodyPr>
          <a:lstStyle/>
          <a:p>
            <a:pPr marL="195580" indent="-144780" algn="just">
              <a:lnSpc>
                <a:spcPct val="100000"/>
              </a:lnSpc>
              <a:spcBef>
                <a:spcPts val="710"/>
              </a:spcBef>
              <a:buSzPct val="77000"/>
              <a:buFont typeface="Arial" panose="020B0604020202020204"/>
              <a:buChar char="•"/>
              <a:tabLst>
                <a:tab pos="195580" algn="l"/>
              </a:tabLst>
            </a:pPr>
            <a:r>
              <a:rPr sz="3200" b="1" spc="-40" dirty="0">
                <a:latin typeface="Trebuchet MS" panose="020B0603020202020204"/>
                <a:cs typeface="Trebuchet MS" panose="020B0603020202020204"/>
              </a:rPr>
              <a:t>God</a:t>
            </a:r>
            <a:r>
              <a:rPr sz="3200" b="1" spc="-330" dirty="0">
                <a:latin typeface="Trebuchet MS" panose="020B0603020202020204"/>
                <a:cs typeface="Trebuchet MS" panose="020B0603020202020204"/>
              </a:rPr>
              <a:t> </a:t>
            </a:r>
            <a:r>
              <a:rPr sz="3200" b="1" spc="-20" dirty="0">
                <a:latin typeface="Trebuchet MS" panose="020B0603020202020204"/>
                <a:cs typeface="Trebuchet MS" panose="020B0603020202020204"/>
              </a:rPr>
              <a:t>Has</a:t>
            </a:r>
            <a:r>
              <a:rPr sz="3200" b="1" spc="-425" dirty="0">
                <a:latin typeface="Trebuchet MS" panose="020B0603020202020204"/>
                <a:cs typeface="Trebuchet MS" panose="020B0603020202020204"/>
              </a:rPr>
              <a:t> </a:t>
            </a:r>
            <a:r>
              <a:rPr sz="3200" b="1" spc="75" dirty="0">
                <a:latin typeface="Trebuchet MS" panose="020B0603020202020204"/>
                <a:cs typeface="Trebuchet MS" panose="020B0603020202020204"/>
              </a:rPr>
              <a:t>A</a:t>
            </a:r>
            <a:r>
              <a:rPr sz="3200" b="1" spc="-310" dirty="0">
                <a:latin typeface="Trebuchet MS" panose="020B0603020202020204"/>
                <a:cs typeface="Trebuchet MS" panose="020B0603020202020204"/>
              </a:rPr>
              <a:t> </a:t>
            </a:r>
            <a:r>
              <a:rPr sz="3200" b="1" spc="-120" dirty="0">
                <a:latin typeface="Trebuchet MS" panose="020B0603020202020204"/>
                <a:cs typeface="Trebuchet MS" panose="020B0603020202020204"/>
              </a:rPr>
              <a:t>Place</a:t>
            </a:r>
            <a:r>
              <a:rPr sz="3200" b="1" spc="-310" dirty="0">
                <a:latin typeface="Trebuchet MS" panose="020B0603020202020204"/>
                <a:cs typeface="Trebuchet MS" panose="020B0603020202020204"/>
              </a:rPr>
              <a:t> </a:t>
            </a:r>
            <a:r>
              <a:rPr sz="3200" b="1" spc="-165" dirty="0">
                <a:latin typeface="Trebuchet MS" panose="020B0603020202020204"/>
                <a:cs typeface="Trebuchet MS" panose="020B0603020202020204"/>
              </a:rPr>
              <a:t>For</a:t>
            </a:r>
            <a:r>
              <a:rPr sz="3200" b="1" spc="-645" dirty="0">
                <a:latin typeface="Trebuchet MS" panose="020B0603020202020204"/>
                <a:cs typeface="Trebuchet MS" panose="020B0603020202020204"/>
              </a:rPr>
              <a:t> </a:t>
            </a:r>
            <a:r>
              <a:rPr sz="3200" b="1" spc="-125" dirty="0">
                <a:latin typeface="Trebuchet MS" panose="020B0603020202020204"/>
                <a:cs typeface="Trebuchet MS" panose="020B0603020202020204"/>
              </a:rPr>
              <a:t>You</a:t>
            </a:r>
            <a:endParaRPr sz="3200">
              <a:latin typeface="Trebuchet MS" panose="020B0603020202020204"/>
              <a:cs typeface="Trebuchet MS" panose="020B0603020202020204"/>
            </a:endParaRPr>
          </a:p>
          <a:p>
            <a:pPr marL="50165" marR="43180" indent="0" algn="just">
              <a:lnSpc>
                <a:spcPct val="150000"/>
              </a:lnSpc>
              <a:spcBef>
                <a:spcPts val="995"/>
              </a:spcBef>
              <a:buSzPct val="77000"/>
              <a:buFont typeface="Arial" panose="020B0604020202020204"/>
              <a:buNone/>
              <a:tabLst>
                <a:tab pos="195580" algn="l"/>
              </a:tabLst>
            </a:pPr>
            <a:r>
              <a:rPr sz="3200" b="1" dirty="0">
                <a:latin typeface="Trebuchet MS" panose="020B0603020202020204"/>
                <a:cs typeface="Trebuchet MS" panose="020B0603020202020204"/>
              </a:rPr>
              <a:t>Ezra 2:70</a:t>
            </a:r>
            <a:r>
              <a:rPr lang="en-US" sz="3200" b="1" dirty="0">
                <a:latin typeface="Trebuchet MS" panose="020B0603020202020204"/>
                <a:cs typeface="Trebuchet MS" panose="020B0603020202020204"/>
              </a:rPr>
              <a:t> </a:t>
            </a:r>
            <a:r>
              <a:rPr sz="3200" b="1" dirty="0">
                <a:latin typeface="Trebuchet MS" panose="020B0603020202020204"/>
                <a:cs typeface="Trebuchet MS" panose="020B0603020202020204"/>
              </a:rPr>
              <a:t>King James Version</a:t>
            </a:r>
            <a:endParaRPr sz="3200" b="1" dirty="0">
              <a:latin typeface="Trebuchet MS" panose="020B0603020202020204"/>
              <a:cs typeface="Trebuchet MS" panose="020B0603020202020204"/>
            </a:endParaRPr>
          </a:p>
          <a:p>
            <a:pPr marL="50165" marR="43180" indent="0" algn="just">
              <a:lnSpc>
                <a:spcPct val="90000"/>
              </a:lnSpc>
              <a:spcBef>
                <a:spcPts val="995"/>
              </a:spcBef>
              <a:buSzPct val="77000"/>
              <a:buFont typeface="Arial" panose="020B0604020202020204"/>
              <a:buNone/>
              <a:tabLst>
                <a:tab pos="195580" algn="l"/>
              </a:tabLst>
            </a:pPr>
            <a:r>
              <a:rPr sz="3200" dirty="0">
                <a:latin typeface="Trebuchet MS" panose="020B0603020202020204"/>
                <a:cs typeface="Trebuchet MS" panose="020B0603020202020204"/>
              </a:rPr>
              <a:t>70 So the priests, and the Levites, and some of the people, and the singers, and the porters, and the Nethinims, dwelt in their cities, and all Israel in their cities.</a:t>
            </a:r>
            <a:endParaRPr sz="3200" dirty="0">
              <a:latin typeface="Trebuchet MS" panose="020B0603020202020204"/>
              <a:cs typeface="Trebuchet MS" panose="020B060302020202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12140" y="1738296"/>
            <a:ext cx="6447155" cy="3446780"/>
          </a:xfrm>
          <a:prstGeom prst="rect">
            <a:avLst/>
          </a:prstGeom>
        </p:spPr>
        <p:txBody>
          <a:bodyPr vert="horz" wrap="square" lIns="0" tIns="214629" rIns="0" bIns="0" rtlCol="0">
            <a:spAutoFit/>
          </a:bodyPr>
          <a:lstStyle/>
          <a:p>
            <a:pPr marL="12700">
              <a:lnSpc>
                <a:spcPct val="100000"/>
              </a:lnSpc>
              <a:spcBef>
                <a:spcPts val="1690"/>
              </a:spcBef>
            </a:pPr>
            <a:r>
              <a:rPr sz="3200" b="1" spc="-40" dirty="0">
                <a:latin typeface="Trebuchet MS" panose="020B0603020202020204"/>
                <a:cs typeface="Trebuchet MS" panose="020B0603020202020204"/>
              </a:rPr>
              <a:t>God</a:t>
            </a:r>
            <a:r>
              <a:rPr sz="3200" b="1" spc="-330" dirty="0">
                <a:latin typeface="Trebuchet MS" panose="020B0603020202020204"/>
                <a:cs typeface="Trebuchet MS" panose="020B0603020202020204"/>
              </a:rPr>
              <a:t> </a:t>
            </a:r>
            <a:r>
              <a:rPr sz="3200" b="1" spc="-20" dirty="0">
                <a:latin typeface="Trebuchet MS" panose="020B0603020202020204"/>
                <a:cs typeface="Trebuchet MS" panose="020B0603020202020204"/>
              </a:rPr>
              <a:t>Has</a:t>
            </a:r>
            <a:r>
              <a:rPr sz="3200" b="1" spc="-425" dirty="0">
                <a:latin typeface="Trebuchet MS" panose="020B0603020202020204"/>
                <a:cs typeface="Trebuchet MS" panose="020B0603020202020204"/>
              </a:rPr>
              <a:t> </a:t>
            </a:r>
            <a:r>
              <a:rPr sz="3200" b="1" spc="75" dirty="0">
                <a:latin typeface="Trebuchet MS" panose="020B0603020202020204"/>
                <a:cs typeface="Trebuchet MS" panose="020B0603020202020204"/>
              </a:rPr>
              <a:t>A</a:t>
            </a:r>
            <a:r>
              <a:rPr sz="3200" b="1" spc="-310" dirty="0">
                <a:latin typeface="Trebuchet MS" panose="020B0603020202020204"/>
                <a:cs typeface="Trebuchet MS" panose="020B0603020202020204"/>
              </a:rPr>
              <a:t> </a:t>
            </a:r>
            <a:r>
              <a:rPr sz="3200" b="1" spc="-120" dirty="0">
                <a:latin typeface="Trebuchet MS" panose="020B0603020202020204"/>
                <a:cs typeface="Trebuchet MS" panose="020B0603020202020204"/>
              </a:rPr>
              <a:t>Place</a:t>
            </a:r>
            <a:r>
              <a:rPr sz="3200" b="1" spc="-315" dirty="0">
                <a:latin typeface="Trebuchet MS" panose="020B0603020202020204"/>
                <a:cs typeface="Trebuchet MS" panose="020B0603020202020204"/>
              </a:rPr>
              <a:t> </a:t>
            </a:r>
            <a:r>
              <a:rPr sz="3200" b="1" spc="-165" dirty="0">
                <a:latin typeface="Trebuchet MS" panose="020B0603020202020204"/>
                <a:cs typeface="Trebuchet MS" panose="020B0603020202020204"/>
              </a:rPr>
              <a:t>For</a:t>
            </a:r>
            <a:r>
              <a:rPr sz="3200" b="1" spc="-645" dirty="0">
                <a:latin typeface="Trebuchet MS" panose="020B0603020202020204"/>
                <a:cs typeface="Trebuchet MS" panose="020B0603020202020204"/>
              </a:rPr>
              <a:t> </a:t>
            </a:r>
            <a:r>
              <a:rPr sz="3200" b="1" spc="-125" dirty="0">
                <a:latin typeface="Trebuchet MS" panose="020B0603020202020204"/>
                <a:cs typeface="Trebuchet MS" panose="020B0603020202020204"/>
              </a:rPr>
              <a:t>You</a:t>
            </a:r>
            <a:endParaRPr sz="3200">
              <a:latin typeface="Trebuchet MS" panose="020B0603020202020204"/>
              <a:cs typeface="Trebuchet MS" panose="020B0603020202020204"/>
            </a:endParaRPr>
          </a:p>
          <a:p>
            <a:pPr marL="355600" indent="-137160">
              <a:lnSpc>
                <a:spcPct val="100000"/>
              </a:lnSpc>
              <a:spcBef>
                <a:spcPts val="1385"/>
              </a:spcBef>
              <a:buSzPct val="77000"/>
              <a:buFont typeface="Arial" panose="020B0604020202020204"/>
              <a:buChar char="•"/>
              <a:tabLst>
                <a:tab pos="355600" algn="l"/>
              </a:tabLst>
            </a:pPr>
            <a:r>
              <a:rPr sz="2800" b="1" spc="-100" dirty="0">
                <a:latin typeface="Arial" panose="020B0604020202020204"/>
                <a:cs typeface="Arial" panose="020B0604020202020204"/>
              </a:rPr>
              <a:t>He </a:t>
            </a:r>
            <a:r>
              <a:rPr sz="2800" b="1" spc="-225" dirty="0">
                <a:latin typeface="Arial" panose="020B0604020202020204"/>
                <a:cs typeface="Arial" panose="020B0604020202020204"/>
              </a:rPr>
              <a:t>Says </a:t>
            </a:r>
            <a:r>
              <a:rPr sz="2800" b="1" spc="-229" dirty="0">
                <a:latin typeface="Arial" panose="020B0604020202020204"/>
                <a:cs typeface="Arial" panose="020B0604020202020204"/>
              </a:rPr>
              <a:t>To </a:t>
            </a:r>
            <a:r>
              <a:rPr sz="2800" b="1" spc="-180" dirty="0">
                <a:latin typeface="Arial" panose="020B0604020202020204"/>
                <a:cs typeface="Arial" panose="020B0604020202020204"/>
              </a:rPr>
              <a:t>His </a:t>
            </a:r>
            <a:r>
              <a:rPr sz="2800" b="1" spc="-160" dirty="0">
                <a:latin typeface="Arial" panose="020B0604020202020204"/>
                <a:cs typeface="Arial" panose="020B0604020202020204"/>
              </a:rPr>
              <a:t>People: </a:t>
            </a:r>
            <a:r>
              <a:rPr sz="2800" b="1" spc="-190" dirty="0">
                <a:latin typeface="Arial" panose="020B0604020202020204"/>
                <a:cs typeface="Arial" panose="020B0604020202020204"/>
              </a:rPr>
              <a:t>“Come</a:t>
            </a:r>
            <a:r>
              <a:rPr sz="2800" b="1" spc="-570" dirty="0">
                <a:latin typeface="Arial" panose="020B0604020202020204"/>
                <a:cs typeface="Arial" panose="020B0604020202020204"/>
              </a:rPr>
              <a:t> </a:t>
            </a:r>
            <a:r>
              <a:rPr sz="2800" b="1" spc="-120" dirty="0">
                <a:latin typeface="Arial" panose="020B0604020202020204"/>
                <a:cs typeface="Arial" panose="020B0604020202020204"/>
              </a:rPr>
              <a:t>Home!”</a:t>
            </a:r>
            <a:endParaRPr sz="2800">
              <a:latin typeface="Arial" panose="020B0604020202020204"/>
              <a:cs typeface="Arial" panose="020B0604020202020204"/>
            </a:endParaRPr>
          </a:p>
          <a:p>
            <a:pPr marL="355600" indent="-137160">
              <a:lnSpc>
                <a:spcPct val="100000"/>
              </a:lnSpc>
              <a:spcBef>
                <a:spcPts val="2175"/>
              </a:spcBef>
              <a:buSzPct val="77000"/>
              <a:buFont typeface="Arial" panose="020B0604020202020204"/>
              <a:buChar char="•"/>
              <a:tabLst>
                <a:tab pos="355600" algn="l"/>
              </a:tabLst>
            </a:pPr>
            <a:r>
              <a:rPr sz="2800" spc="-35" dirty="0">
                <a:latin typeface="Trebuchet MS" panose="020B0603020202020204"/>
                <a:cs typeface="Trebuchet MS" panose="020B0603020202020204"/>
              </a:rPr>
              <a:t>God</a:t>
            </a:r>
            <a:r>
              <a:rPr sz="2800" spc="-290" dirty="0">
                <a:latin typeface="Trebuchet MS" panose="020B0603020202020204"/>
                <a:cs typeface="Trebuchet MS" panose="020B0603020202020204"/>
              </a:rPr>
              <a:t> </a:t>
            </a:r>
            <a:r>
              <a:rPr sz="2800" spc="-45" dirty="0">
                <a:latin typeface="Trebuchet MS" panose="020B0603020202020204"/>
                <a:cs typeface="Trebuchet MS" panose="020B0603020202020204"/>
              </a:rPr>
              <a:t>Brought</a:t>
            </a:r>
            <a:r>
              <a:rPr sz="2800" spc="-265" dirty="0">
                <a:latin typeface="Trebuchet MS" panose="020B0603020202020204"/>
                <a:cs typeface="Trebuchet MS" panose="020B0603020202020204"/>
              </a:rPr>
              <a:t> </a:t>
            </a:r>
            <a:r>
              <a:rPr sz="2800" spc="-45" dirty="0">
                <a:latin typeface="Trebuchet MS" panose="020B0603020202020204"/>
                <a:cs typeface="Trebuchet MS" panose="020B0603020202020204"/>
              </a:rPr>
              <a:t>His</a:t>
            </a:r>
            <a:r>
              <a:rPr sz="2800" spc="-275" dirty="0">
                <a:latin typeface="Trebuchet MS" panose="020B0603020202020204"/>
                <a:cs typeface="Trebuchet MS" panose="020B0603020202020204"/>
              </a:rPr>
              <a:t> </a:t>
            </a:r>
            <a:r>
              <a:rPr sz="2800" spc="-105" dirty="0">
                <a:latin typeface="Trebuchet MS" panose="020B0603020202020204"/>
                <a:cs typeface="Trebuchet MS" panose="020B0603020202020204"/>
              </a:rPr>
              <a:t>People</a:t>
            </a:r>
            <a:r>
              <a:rPr sz="2800" spc="-285" dirty="0">
                <a:latin typeface="Trebuchet MS" panose="020B0603020202020204"/>
                <a:cs typeface="Trebuchet MS" panose="020B0603020202020204"/>
              </a:rPr>
              <a:t> </a:t>
            </a:r>
            <a:r>
              <a:rPr sz="2800" spc="-65" dirty="0">
                <a:latin typeface="Trebuchet MS" panose="020B0603020202020204"/>
                <a:cs typeface="Trebuchet MS" panose="020B0603020202020204"/>
              </a:rPr>
              <a:t>Back</a:t>
            </a:r>
            <a:endParaRPr sz="2800">
              <a:latin typeface="Trebuchet MS" panose="020B0603020202020204"/>
              <a:cs typeface="Trebuchet MS" panose="020B0603020202020204"/>
            </a:endParaRPr>
          </a:p>
          <a:p>
            <a:pPr marL="355600" indent="-137160">
              <a:lnSpc>
                <a:spcPct val="100000"/>
              </a:lnSpc>
              <a:spcBef>
                <a:spcPts val="2185"/>
              </a:spcBef>
              <a:buSzPct val="77000"/>
              <a:buFont typeface="Arial" panose="020B0604020202020204"/>
              <a:buChar char="•"/>
              <a:tabLst>
                <a:tab pos="355600" algn="l"/>
              </a:tabLst>
            </a:pPr>
            <a:r>
              <a:rPr sz="2800" spc="-55" dirty="0">
                <a:latin typeface="Trebuchet MS" panose="020B0603020202020204"/>
                <a:cs typeface="Trebuchet MS" panose="020B0603020202020204"/>
              </a:rPr>
              <a:t>He</a:t>
            </a:r>
            <a:r>
              <a:rPr sz="2800" spc="-365" dirty="0">
                <a:latin typeface="Trebuchet MS" panose="020B0603020202020204"/>
                <a:cs typeface="Trebuchet MS" panose="020B0603020202020204"/>
              </a:rPr>
              <a:t> </a:t>
            </a:r>
            <a:r>
              <a:rPr sz="2800" spc="-30" dirty="0">
                <a:latin typeface="Trebuchet MS" panose="020B0603020202020204"/>
                <a:cs typeface="Trebuchet MS" panose="020B0603020202020204"/>
              </a:rPr>
              <a:t>Set</a:t>
            </a:r>
            <a:r>
              <a:rPr sz="2800" spc="-465" dirty="0">
                <a:latin typeface="Trebuchet MS" panose="020B0603020202020204"/>
                <a:cs typeface="Trebuchet MS" panose="020B0603020202020204"/>
              </a:rPr>
              <a:t> </a:t>
            </a:r>
            <a:r>
              <a:rPr sz="2800" spc="-70" dirty="0">
                <a:latin typeface="Trebuchet MS" panose="020B0603020202020204"/>
                <a:cs typeface="Trebuchet MS" panose="020B0603020202020204"/>
              </a:rPr>
              <a:t>Them</a:t>
            </a:r>
            <a:r>
              <a:rPr sz="2800" spc="-290" dirty="0">
                <a:latin typeface="Trebuchet MS" panose="020B0603020202020204"/>
                <a:cs typeface="Trebuchet MS" panose="020B0603020202020204"/>
              </a:rPr>
              <a:t> </a:t>
            </a:r>
            <a:r>
              <a:rPr sz="2800" spc="-130" dirty="0">
                <a:latin typeface="Trebuchet MS" panose="020B0603020202020204"/>
                <a:cs typeface="Trebuchet MS" panose="020B0603020202020204"/>
              </a:rPr>
              <a:t>Free</a:t>
            </a:r>
            <a:endParaRPr sz="2800">
              <a:latin typeface="Trebuchet MS" panose="020B0603020202020204"/>
              <a:cs typeface="Trebuchet MS" panose="020B0603020202020204"/>
            </a:endParaRPr>
          </a:p>
          <a:p>
            <a:pPr marL="355600" indent="-137160">
              <a:lnSpc>
                <a:spcPct val="100000"/>
              </a:lnSpc>
              <a:spcBef>
                <a:spcPts val="2185"/>
              </a:spcBef>
              <a:buSzPct val="77000"/>
              <a:buFont typeface="Arial" panose="020B0604020202020204"/>
              <a:buChar char="•"/>
              <a:tabLst>
                <a:tab pos="355600" algn="l"/>
              </a:tabLst>
            </a:pPr>
            <a:r>
              <a:rPr sz="2800" spc="-125" dirty="0">
                <a:latin typeface="Trebuchet MS" panose="020B0603020202020204"/>
                <a:cs typeface="Trebuchet MS" panose="020B0603020202020204"/>
              </a:rPr>
              <a:t>He</a:t>
            </a:r>
            <a:r>
              <a:rPr sz="2800" spc="-620" dirty="0">
                <a:latin typeface="Trebuchet MS" panose="020B0603020202020204"/>
                <a:cs typeface="Trebuchet MS" panose="020B0603020202020204"/>
              </a:rPr>
              <a:t> </a:t>
            </a:r>
            <a:r>
              <a:rPr sz="2800" spc="-190" dirty="0">
                <a:latin typeface="Trebuchet MS" panose="020B0603020202020204"/>
                <a:cs typeface="Trebuchet MS" panose="020B0603020202020204"/>
              </a:rPr>
              <a:t>Restored</a:t>
            </a:r>
            <a:r>
              <a:rPr lang="en-US" sz="2800" spc="-190" dirty="0">
                <a:latin typeface="Trebuchet MS" panose="020B0603020202020204"/>
                <a:cs typeface="Trebuchet MS" panose="020B0603020202020204"/>
              </a:rPr>
              <a:t> </a:t>
            </a:r>
            <a:r>
              <a:rPr sz="2800" spc="-190" dirty="0">
                <a:latin typeface="Trebuchet MS" panose="020B0603020202020204"/>
                <a:cs typeface="Trebuchet MS" panose="020B0603020202020204"/>
              </a:rPr>
              <a:t>What</a:t>
            </a:r>
            <a:r>
              <a:rPr sz="2800" spc="-580" dirty="0">
                <a:latin typeface="Trebuchet MS" panose="020B0603020202020204"/>
                <a:cs typeface="Trebuchet MS" panose="020B0603020202020204"/>
              </a:rPr>
              <a:t> </a:t>
            </a:r>
            <a:r>
              <a:rPr sz="2800" spc="-140" dirty="0">
                <a:latin typeface="Trebuchet MS" panose="020B0603020202020204"/>
                <a:cs typeface="Trebuchet MS" panose="020B0603020202020204"/>
              </a:rPr>
              <a:t>Had</a:t>
            </a:r>
            <a:r>
              <a:rPr sz="2800" spc="-595" dirty="0">
                <a:latin typeface="Trebuchet MS" panose="020B0603020202020204"/>
                <a:cs typeface="Trebuchet MS" panose="020B0603020202020204"/>
              </a:rPr>
              <a:t> </a:t>
            </a:r>
            <a:r>
              <a:rPr sz="2800" spc="-215" dirty="0">
                <a:latin typeface="Trebuchet MS" panose="020B0603020202020204"/>
                <a:cs typeface="Trebuchet MS" panose="020B0603020202020204"/>
              </a:rPr>
              <a:t>BeenTaken</a:t>
            </a:r>
            <a:r>
              <a:rPr sz="2800" spc="-605" dirty="0">
                <a:latin typeface="Trebuchet MS" panose="020B0603020202020204"/>
                <a:cs typeface="Trebuchet MS" panose="020B0603020202020204"/>
              </a:rPr>
              <a:t> </a:t>
            </a:r>
            <a:r>
              <a:rPr sz="2800" spc="-165" dirty="0">
                <a:latin typeface="Trebuchet MS" panose="020B0603020202020204"/>
                <a:cs typeface="Trebuchet MS" panose="020B0603020202020204"/>
              </a:rPr>
              <a:t>FromThem</a:t>
            </a:r>
            <a:endParaRPr sz="2800">
              <a:latin typeface="Trebuchet MS" panose="020B0603020202020204"/>
              <a:cs typeface="Trebuchet MS" panose="020B060302020202020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1940179"/>
            <a:ext cx="7513955" cy="2778125"/>
          </a:xfrm>
          <a:prstGeom prst="rect">
            <a:avLst/>
          </a:prstGeom>
        </p:spPr>
        <p:txBody>
          <a:bodyPr vert="horz" wrap="square" lIns="0" tIns="13335" rIns="0" bIns="0" rtlCol="0">
            <a:spAutoFit/>
          </a:bodyPr>
          <a:lstStyle/>
          <a:p>
            <a:pPr marL="157480" indent="-144780">
              <a:lnSpc>
                <a:spcPct val="100000"/>
              </a:lnSpc>
              <a:spcBef>
                <a:spcPts val="105"/>
              </a:spcBef>
              <a:buSzPct val="77000"/>
              <a:buFont typeface="Arial" panose="020B0604020202020204"/>
              <a:buChar char="•"/>
              <a:tabLst>
                <a:tab pos="157480" algn="l"/>
              </a:tabLst>
            </a:pPr>
            <a:r>
              <a:rPr sz="3200" spc="-35" dirty="0">
                <a:latin typeface="Trebuchet MS" panose="020B0603020202020204"/>
                <a:cs typeface="Trebuchet MS" panose="020B0603020202020204"/>
              </a:rPr>
              <a:t>God</a:t>
            </a:r>
            <a:r>
              <a:rPr sz="3200" spc="-345" dirty="0">
                <a:latin typeface="Trebuchet MS" panose="020B0603020202020204"/>
                <a:cs typeface="Trebuchet MS" panose="020B0603020202020204"/>
              </a:rPr>
              <a:t> </a:t>
            </a:r>
            <a:r>
              <a:rPr sz="3200" spc="-90" dirty="0">
                <a:latin typeface="Trebuchet MS" panose="020B0603020202020204"/>
                <a:cs typeface="Trebuchet MS" panose="020B0603020202020204"/>
              </a:rPr>
              <a:t>wants</a:t>
            </a:r>
            <a:r>
              <a:rPr sz="3200" spc="-350" dirty="0">
                <a:latin typeface="Trebuchet MS" panose="020B0603020202020204"/>
                <a:cs typeface="Trebuchet MS" panose="020B0603020202020204"/>
              </a:rPr>
              <a:t> </a:t>
            </a:r>
            <a:r>
              <a:rPr sz="3200" spc="-90" dirty="0">
                <a:latin typeface="Trebuchet MS" panose="020B0603020202020204"/>
                <a:cs typeface="Trebuchet MS" panose="020B0603020202020204"/>
              </a:rPr>
              <a:t>to</a:t>
            </a:r>
            <a:r>
              <a:rPr sz="3200" spc="-325" dirty="0">
                <a:latin typeface="Trebuchet MS" panose="020B0603020202020204"/>
                <a:cs typeface="Trebuchet MS" panose="020B0603020202020204"/>
              </a:rPr>
              <a:t> </a:t>
            </a:r>
            <a:r>
              <a:rPr sz="3200" spc="-75" dirty="0">
                <a:latin typeface="Trebuchet MS" panose="020B0603020202020204"/>
                <a:cs typeface="Trebuchet MS" panose="020B0603020202020204"/>
              </a:rPr>
              <a:t>bring</a:t>
            </a:r>
            <a:r>
              <a:rPr sz="3200" spc="-330" dirty="0">
                <a:latin typeface="Trebuchet MS" panose="020B0603020202020204"/>
                <a:cs typeface="Trebuchet MS" panose="020B0603020202020204"/>
              </a:rPr>
              <a:t> </a:t>
            </a:r>
            <a:r>
              <a:rPr sz="3200" spc="-55" dirty="0">
                <a:latin typeface="Trebuchet MS" panose="020B0603020202020204"/>
                <a:cs typeface="Trebuchet MS" panose="020B0603020202020204"/>
              </a:rPr>
              <a:t>us</a:t>
            </a:r>
            <a:r>
              <a:rPr sz="3200" spc="-330" dirty="0">
                <a:latin typeface="Trebuchet MS" panose="020B0603020202020204"/>
                <a:cs typeface="Trebuchet MS" panose="020B0603020202020204"/>
              </a:rPr>
              <a:t> </a:t>
            </a:r>
            <a:r>
              <a:rPr sz="3200" spc="-105" dirty="0">
                <a:latin typeface="Trebuchet MS" panose="020B0603020202020204"/>
                <a:cs typeface="Trebuchet MS" panose="020B0603020202020204"/>
              </a:rPr>
              <a:t>back</a:t>
            </a:r>
            <a:r>
              <a:rPr sz="3200" spc="-340" dirty="0">
                <a:latin typeface="Trebuchet MS" panose="020B0603020202020204"/>
                <a:cs typeface="Trebuchet MS" panose="020B0603020202020204"/>
              </a:rPr>
              <a:t> </a:t>
            </a:r>
            <a:r>
              <a:rPr sz="3200" spc="-55" dirty="0">
                <a:latin typeface="Trebuchet MS" panose="020B0603020202020204"/>
                <a:cs typeface="Trebuchet MS" panose="020B0603020202020204"/>
              </a:rPr>
              <a:t>home</a:t>
            </a:r>
            <a:r>
              <a:rPr sz="3200" spc="-340" dirty="0">
                <a:latin typeface="Trebuchet MS" panose="020B0603020202020204"/>
                <a:cs typeface="Trebuchet MS" panose="020B0603020202020204"/>
              </a:rPr>
              <a:t> </a:t>
            </a:r>
            <a:r>
              <a:rPr sz="3200" spc="-90" dirty="0">
                <a:latin typeface="Trebuchet MS" panose="020B0603020202020204"/>
                <a:cs typeface="Trebuchet MS" panose="020B0603020202020204"/>
              </a:rPr>
              <a:t>to</a:t>
            </a:r>
            <a:r>
              <a:rPr sz="3200" spc="-330" dirty="0">
                <a:latin typeface="Trebuchet MS" panose="020B0603020202020204"/>
                <a:cs typeface="Trebuchet MS" panose="020B0603020202020204"/>
              </a:rPr>
              <a:t> </a:t>
            </a:r>
            <a:r>
              <a:rPr sz="3200" spc="-50" dirty="0">
                <a:latin typeface="Trebuchet MS" panose="020B0603020202020204"/>
                <a:cs typeface="Trebuchet MS" panose="020B0603020202020204"/>
              </a:rPr>
              <a:t>Him</a:t>
            </a:r>
            <a:endParaRPr sz="3200">
              <a:latin typeface="Trebuchet MS" panose="020B0603020202020204"/>
              <a:cs typeface="Trebuchet MS" panose="020B0603020202020204"/>
            </a:endParaRPr>
          </a:p>
          <a:p>
            <a:pPr>
              <a:lnSpc>
                <a:spcPct val="100000"/>
              </a:lnSpc>
              <a:spcBef>
                <a:spcPts val="10"/>
              </a:spcBef>
              <a:buFont typeface="Arial" panose="020B0604020202020204"/>
              <a:buChar char="•"/>
            </a:pPr>
            <a:endParaRPr sz="4350">
              <a:latin typeface="Trebuchet MS" panose="020B0603020202020204"/>
              <a:cs typeface="Trebuchet MS" panose="020B0603020202020204"/>
            </a:endParaRPr>
          </a:p>
          <a:p>
            <a:pPr marL="157480" indent="-144780">
              <a:lnSpc>
                <a:spcPct val="100000"/>
              </a:lnSpc>
              <a:spcBef>
                <a:spcPts val="5"/>
              </a:spcBef>
              <a:buSzPct val="77000"/>
              <a:buChar char="•"/>
              <a:tabLst>
                <a:tab pos="157480" algn="l"/>
              </a:tabLst>
            </a:pPr>
            <a:r>
              <a:rPr sz="3200" spc="-229" dirty="0">
                <a:latin typeface="Arial" panose="020B0604020202020204"/>
                <a:cs typeface="Arial" panose="020B0604020202020204"/>
              </a:rPr>
              <a:t>To</a:t>
            </a:r>
            <a:r>
              <a:rPr sz="3200" spc="-350" dirty="0">
                <a:latin typeface="Arial" panose="020B0604020202020204"/>
                <a:cs typeface="Arial" panose="020B0604020202020204"/>
              </a:rPr>
              <a:t> </a:t>
            </a:r>
            <a:r>
              <a:rPr sz="3200" spc="-45" dirty="0">
                <a:latin typeface="Arial" panose="020B0604020202020204"/>
                <a:cs typeface="Arial" panose="020B0604020202020204"/>
              </a:rPr>
              <a:t>Settle</a:t>
            </a:r>
            <a:r>
              <a:rPr sz="3200" spc="-375" dirty="0">
                <a:latin typeface="Arial" panose="020B0604020202020204"/>
                <a:cs typeface="Arial" panose="020B0604020202020204"/>
              </a:rPr>
              <a:t> </a:t>
            </a:r>
            <a:r>
              <a:rPr sz="3200" spc="-235" dirty="0">
                <a:latin typeface="Arial" panose="020B0604020202020204"/>
                <a:cs typeface="Arial" panose="020B0604020202020204"/>
              </a:rPr>
              <a:t>Us</a:t>
            </a:r>
            <a:r>
              <a:rPr sz="3200" spc="-250" dirty="0">
                <a:latin typeface="Arial" panose="020B0604020202020204"/>
                <a:cs typeface="Arial" panose="020B0604020202020204"/>
              </a:rPr>
              <a:t> </a:t>
            </a:r>
            <a:r>
              <a:rPr sz="3200" spc="-100" dirty="0">
                <a:latin typeface="Arial" panose="020B0604020202020204"/>
                <a:cs typeface="Arial" panose="020B0604020202020204"/>
              </a:rPr>
              <a:t>In</a:t>
            </a:r>
            <a:r>
              <a:rPr sz="3200" spc="-380" dirty="0">
                <a:latin typeface="Arial" panose="020B0604020202020204"/>
                <a:cs typeface="Arial" panose="020B0604020202020204"/>
              </a:rPr>
              <a:t> </a:t>
            </a:r>
            <a:r>
              <a:rPr sz="3200" spc="-90" dirty="0">
                <a:latin typeface="Arial" panose="020B0604020202020204"/>
                <a:cs typeface="Arial" panose="020B0604020202020204"/>
              </a:rPr>
              <a:t>Our</a:t>
            </a:r>
            <a:r>
              <a:rPr sz="3200" spc="-265" dirty="0">
                <a:latin typeface="Arial" panose="020B0604020202020204"/>
                <a:cs typeface="Arial" panose="020B0604020202020204"/>
              </a:rPr>
              <a:t> </a:t>
            </a:r>
            <a:r>
              <a:rPr sz="3200" spc="-35" dirty="0">
                <a:latin typeface="Arial" panose="020B0604020202020204"/>
                <a:cs typeface="Arial" panose="020B0604020202020204"/>
              </a:rPr>
              <a:t>“Faith</a:t>
            </a:r>
            <a:r>
              <a:rPr sz="3200" spc="-285" dirty="0">
                <a:latin typeface="Arial" panose="020B0604020202020204"/>
                <a:cs typeface="Arial" panose="020B0604020202020204"/>
              </a:rPr>
              <a:t> </a:t>
            </a:r>
            <a:r>
              <a:rPr sz="3200" spc="-114" dirty="0">
                <a:latin typeface="Arial" panose="020B0604020202020204"/>
                <a:cs typeface="Arial" panose="020B0604020202020204"/>
              </a:rPr>
              <a:t>Place”</a:t>
            </a:r>
            <a:r>
              <a:rPr sz="3200" spc="-409" dirty="0">
                <a:latin typeface="Arial" panose="020B0604020202020204"/>
                <a:cs typeface="Arial" panose="020B0604020202020204"/>
              </a:rPr>
              <a:t> </a:t>
            </a:r>
            <a:r>
              <a:rPr sz="3200" spc="-160" dirty="0">
                <a:latin typeface="Arial" panose="020B0604020202020204"/>
                <a:cs typeface="Arial" panose="020B0604020202020204"/>
              </a:rPr>
              <a:t>Once</a:t>
            </a:r>
            <a:r>
              <a:rPr sz="3200" spc="-420" dirty="0">
                <a:latin typeface="Arial" panose="020B0604020202020204"/>
                <a:cs typeface="Arial" panose="020B0604020202020204"/>
              </a:rPr>
              <a:t> </a:t>
            </a:r>
            <a:r>
              <a:rPr sz="3200" spc="-95" dirty="0">
                <a:latin typeface="Arial" panose="020B0604020202020204"/>
                <a:cs typeface="Arial" panose="020B0604020202020204"/>
              </a:rPr>
              <a:t>Again</a:t>
            </a:r>
            <a:endParaRPr sz="3200">
              <a:latin typeface="Arial" panose="020B0604020202020204"/>
              <a:cs typeface="Arial" panose="020B0604020202020204"/>
            </a:endParaRPr>
          </a:p>
          <a:p>
            <a:pPr>
              <a:lnSpc>
                <a:spcPct val="100000"/>
              </a:lnSpc>
              <a:spcBef>
                <a:spcPts val="15"/>
              </a:spcBef>
              <a:buFont typeface="Arial" panose="020B0604020202020204"/>
              <a:buChar char="•"/>
            </a:pPr>
            <a:endParaRPr sz="4400">
              <a:latin typeface="Arial" panose="020B0604020202020204"/>
              <a:cs typeface="Arial" panose="020B0604020202020204"/>
            </a:endParaRPr>
          </a:p>
          <a:p>
            <a:pPr marL="157480" indent="-144780">
              <a:lnSpc>
                <a:spcPct val="100000"/>
              </a:lnSpc>
              <a:buSzPct val="77000"/>
              <a:buFont typeface="Arial" panose="020B0604020202020204"/>
              <a:buChar char="•"/>
              <a:tabLst>
                <a:tab pos="157480" algn="l"/>
              </a:tabLst>
            </a:pPr>
            <a:r>
              <a:rPr sz="3200" spc="-35" dirty="0">
                <a:latin typeface="Trebuchet MS" panose="020B0603020202020204"/>
                <a:cs typeface="Trebuchet MS" panose="020B0603020202020204"/>
              </a:rPr>
              <a:t>God</a:t>
            </a:r>
            <a:r>
              <a:rPr sz="3200" spc="-325" dirty="0">
                <a:latin typeface="Trebuchet MS" panose="020B0603020202020204"/>
                <a:cs typeface="Trebuchet MS" panose="020B0603020202020204"/>
              </a:rPr>
              <a:t> </a:t>
            </a:r>
            <a:r>
              <a:rPr sz="3200" spc="-55" dirty="0">
                <a:latin typeface="Trebuchet MS" panose="020B0603020202020204"/>
                <a:cs typeface="Trebuchet MS" panose="020B0603020202020204"/>
              </a:rPr>
              <a:t>Is</a:t>
            </a:r>
            <a:r>
              <a:rPr sz="3200" spc="-509" dirty="0">
                <a:latin typeface="Trebuchet MS" panose="020B0603020202020204"/>
                <a:cs typeface="Trebuchet MS" panose="020B0603020202020204"/>
              </a:rPr>
              <a:t> </a:t>
            </a:r>
            <a:r>
              <a:rPr sz="3200" spc="-90" dirty="0">
                <a:latin typeface="Trebuchet MS" panose="020B0603020202020204"/>
                <a:cs typeface="Trebuchet MS" panose="020B0603020202020204"/>
              </a:rPr>
              <a:t>Willing</a:t>
            </a:r>
            <a:r>
              <a:rPr sz="3200" spc="-500" dirty="0">
                <a:latin typeface="Trebuchet MS" panose="020B0603020202020204"/>
                <a:cs typeface="Trebuchet MS" panose="020B0603020202020204"/>
              </a:rPr>
              <a:t> </a:t>
            </a:r>
            <a:r>
              <a:rPr sz="3200" spc="5" dirty="0">
                <a:latin typeface="Trebuchet MS" panose="020B0603020202020204"/>
                <a:cs typeface="Trebuchet MS" panose="020B0603020202020204"/>
              </a:rPr>
              <a:t>And</a:t>
            </a:r>
            <a:r>
              <a:rPr sz="3200" spc="-470" dirty="0">
                <a:latin typeface="Trebuchet MS" panose="020B0603020202020204"/>
                <a:cs typeface="Trebuchet MS" panose="020B0603020202020204"/>
              </a:rPr>
              <a:t> </a:t>
            </a:r>
            <a:r>
              <a:rPr sz="3200" spc="-75" dirty="0">
                <a:latin typeface="Trebuchet MS" panose="020B0603020202020204"/>
                <a:cs typeface="Trebuchet MS" panose="020B0603020202020204"/>
              </a:rPr>
              <a:t>Able</a:t>
            </a:r>
            <a:r>
              <a:rPr sz="3200" spc="-570" dirty="0">
                <a:latin typeface="Trebuchet MS" panose="020B0603020202020204"/>
                <a:cs typeface="Trebuchet MS" panose="020B0603020202020204"/>
              </a:rPr>
              <a:t> </a:t>
            </a:r>
            <a:r>
              <a:rPr sz="3200" spc="-150" dirty="0">
                <a:latin typeface="Trebuchet MS" panose="020B0603020202020204"/>
                <a:cs typeface="Trebuchet MS" panose="020B0603020202020204"/>
              </a:rPr>
              <a:t>To</a:t>
            </a:r>
            <a:r>
              <a:rPr sz="3200" spc="-325" dirty="0">
                <a:latin typeface="Trebuchet MS" panose="020B0603020202020204"/>
                <a:cs typeface="Trebuchet MS" panose="020B0603020202020204"/>
              </a:rPr>
              <a:t> </a:t>
            </a:r>
            <a:r>
              <a:rPr sz="3200" spc="-50" dirty="0">
                <a:latin typeface="Trebuchet MS" panose="020B0603020202020204"/>
                <a:cs typeface="Trebuchet MS" panose="020B0603020202020204"/>
              </a:rPr>
              <a:t>Bring</a:t>
            </a:r>
            <a:r>
              <a:rPr sz="3200" spc="-685" dirty="0">
                <a:latin typeface="Trebuchet MS" panose="020B0603020202020204"/>
                <a:cs typeface="Trebuchet MS" panose="020B0603020202020204"/>
              </a:rPr>
              <a:t> </a:t>
            </a:r>
            <a:r>
              <a:rPr sz="3200" spc="-95" dirty="0">
                <a:latin typeface="Trebuchet MS" panose="020B0603020202020204"/>
                <a:cs typeface="Trebuchet MS" panose="020B0603020202020204"/>
              </a:rPr>
              <a:t>You</a:t>
            </a:r>
            <a:r>
              <a:rPr sz="3200" spc="-335" dirty="0">
                <a:latin typeface="Trebuchet MS" panose="020B0603020202020204"/>
                <a:cs typeface="Trebuchet MS" panose="020B0603020202020204"/>
              </a:rPr>
              <a:t> </a:t>
            </a:r>
            <a:r>
              <a:rPr sz="3200" spc="-70" dirty="0">
                <a:latin typeface="Trebuchet MS" panose="020B0603020202020204"/>
                <a:cs typeface="Trebuchet MS" panose="020B0603020202020204"/>
              </a:rPr>
              <a:t>Back</a:t>
            </a:r>
            <a:endParaRPr sz="3200">
              <a:latin typeface="Trebuchet MS" panose="020B0603020202020204"/>
              <a:cs typeface="Trebuchet MS" panose="020B0603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1897507"/>
            <a:ext cx="7545070" cy="4599940"/>
          </a:xfrm>
          <a:prstGeom prst="rect">
            <a:avLst/>
          </a:prstGeom>
        </p:spPr>
        <p:txBody>
          <a:bodyPr vert="horz" wrap="square" lIns="0" tIns="113030" rIns="0" bIns="0" rtlCol="0">
            <a:spAutoFit/>
          </a:bodyPr>
          <a:lstStyle/>
          <a:p>
            <a:pPr marL="149225" marR="431165" indent="-137160">
              <a:lnSpc>
                <a:spcPct val="80000"/>
              </a:lnSpc>
              <a:spcBef>
                <a:spcPts val="890"/>
              </a:spcBef>
              <a:buSzPct val="77000"/>
              <a:buFont typeface="Arial" panose="020B0604020202020204"/>
              <a:buChar char="•"/>
              <a:tabLst>
                <a:tab pos="149860" algn="l"/>
              </a:tabLst>
            </a:pPr>
            <a:r>
              <a:rPr sz="3000" b="1" spc="90" dirty="0">
                <a:latin typeface="Trebuchet MS" panose="020B0603020202020204"/>
                <a:cs typeface="Trebuchet MS" panose="020B0603020202020204"/>
              </a:rPr>
              <a:t>MESSAGE</a:t>
            </a:r>
            <a:r>
              <a:rPr sz="3000" b="1" spc="-434" dirty="0">
                <a:latin typeface="Trebuchet MS" panose="020B0603020202020204"/>
                <a:cs typeface="Trebuchet MS" panose="020B0603020202020204"/>
              </a:rPr>
              <a:t> </a:t>
            </a:r>
            <a:r>
              <a:rPr sz="3000" b="1" spc="-50" dirty="0">
                <a:latin typeface="Trebuchet MS" panose="020B0603020202020204"/>
                <a:cs typeface="Trebuchet MS" panose="020B0603020202020204"/>
              </a:rPr>
              <a:t>OF</a:t>
            </a:r>
            <a:r>
              <a:rPr sz="3000" b="1" spc="-295" dirty="0">
                <a:latin typeface="Trebuchet MS" panose="020B0603020202020204"/>
                <a:cs typeface="Trebuchet MS" panose="020B0603020202020204"/>
              </a:rPr>
              <a:t> </a:t>
            </a:r>
            <a:r>
              <a:rPr sz="3000" b="1" dirty="0">
                <a:latin typeface="Trebuchet MS" panose="020B0603020202020204"/>
                <a:cs typeface="Trebuchet MS" panose="020B0603020202020204"/>
              </a:rPr>
              <a:t>EZRA:</a:t>
            </a:r>
            <a:r>
              <a:rPr sz="3000" b="1" spc="-290" dirty="0">
                <a:latin typeface="Trebuchet MS" panose="020B0603020202020204"/>
                <a:cs typeface="Trebuchet MS" panose="020B0603020202020204"/>
              </a:rPr>
              <a:t> </a:t>
            </a:r>
            <a:r>
              <a:rPr sz="3300" b="1" i="1" spc="-175" dirty="0">
                <a:latin typeface="Trebuchet MS" panose="020B0603020202020204"/>
                <a:cs typeface="Trebuchet MS" panose="020B0603020202020204"/>
              </a:rPr>
              <a:t>It's</a:t>
            </a:r>
            <a:r>
              <a:rPr sz="3300" b="1" i="1" spc="-315" dirty="0">
                <a:latin typeface="Trebuchet MS" panose="020B0603020202020204"/>
                <a:cs typeface="Trebuchet MS" panose="020B0603020202020204"/>
              </a:rPr>
              <a:t> </a:t>
            </a:r>
            <a:r>
              <a:rPr sz="3300" b="1" i="1" spc="-204" dirty="0">
                <a:latin typeface="Trebuchet MS" panose="020B0603020202020204"/>
                <a:cs typeface="Trebuchet MS" panose="020B0603020202020204"/>
              </a:rPr>
              <a:t>time</a:t>
            </a:r>
            <a:r>
              <a:rPr sz="3300" b="1" i="1" spc="-320" dirty="0">
                <a:latin typeface="Trebuchet MS" panose="020B0603020202020204"/>
                <a:cs typeface="Trebuchet MS" panose="020B0603020202020204"/>
              </a:rPr>
              <a:t> </a:t>
            </a:r>
            <a:r>
              <a:rPr sz="3300" b="1" i="1" spc="-204" dirty="0">
                <a:latin typeface="Trebuchet MS" panose="020B0603020202020204"/>
                <a:cs typeface="Trebuchet MS" panose="020B0603020202020204"/>
              </a:rPr>
              <a:t>to</a:t>
            </a:r>
            <a:r>
              <a:rPr sz="3300" b="1" i="1" spc="-320" dirty="0">
                <a:latin typeface="Trebuchet MS" panose="020B0603020202020204"/>
                <a:cs typeface="Trebuchet MS" panose="020B0603020202020204"/>
              </a:rPr>
              <a:t> </a:t>
            </a:r>
            <a:r>
              <a:rPr sz="3300" b="1" i="1" spc="-204" dirty="0">
                <a:latin typeface="Trebuchet MS" panose="020B0603020202020204"/>
                <a:cs typeface="Trebuchet MS" panose="020B0603020202020204"/>
              </a:rPr>
              <a:t>return</a:t>
            </a:r>
            <a:r>
              <a:rPr sz="3300" b="1" i="1" spc="-325" dirty="0">
                <a:latin typeface="Trebuchet MS" panose="020B0603020202020204"/>
                <a:cs typeface="Trebuchet MS" panose="020B0603020202020204"/>
              </a:rPr>
              <a:t> </a:t>
            </a:r>
            <a:r>
              <a:rPr sz="3300" b="1" i="1" spc="-204" dirty="0">
                <a:latin typeface="Trebuchet MS" panose="020B0603020202020204"/>
                <a:cs typeface="Trebuchet MS" panose="020B0603020202020204"/>
              </a:rPr>
              <a:t>to  </a:t>
            </a:r>
            <a:r>
              <a:rPr sz="3300" b="1" i="1" spc="-225" dirty="0">
                <a:latin typeface="Trebuchet MS" panose="020B0603020202020204"/>
                <a:cs typeface="Trebuchet MS" panose="020B0603020202020204"/>
              </a:rPr>
              <a:t>The</a:t>
            </a:r>
            <a:r>
              <a:rPr sz="3300" b="1" i="1" spc="-335" dirty="0">
                <a:latin typeface="Trebuchet MS" panose="020B0603020202020204"/>
                <a:cs typeface="Trebuchet MS" panose="020B0603020202020204"/>
              </a:rPr>
              <a:t> </a:t>
            </a:r>
            <a:r>
              <a:rPr sz="3300" b="1" i="1" spc="-165" dirty="0">
                <a:latin typeface="Trebuchet MS" panose="020B0603020202020204"/>
                <a:cs typeface="Trebuchet MS" panose="020B0603020202020204"/>
              </a:rPr>
              <a:t>Lord</a:t>
            </a:r>
            <a:endParaRPr sz="3300">
              <a:latin typeface="Trebuchet MS" panose="020B0603020202020204"/>
              <a:cs typeface="Trebuchet MS" panose="020B0603020202020204"/>
            </a:endParaRPr>
          </a:p>
          <a:p>
            <a:pPr marL="149860" indent="-137160">
              <a:lnSpc>
                <a:spcPct val="100000"/>
              </a:lnSpc>
              <a:spcBef>
                <a:spcPts val="1875"/>
              </a:spcBef>
              <a:buSzPct val="77000"/>
              <a:buFont typeface="Arial" panose="020B0604020202020204"/>
              <a:buChar char="•"/>
              <a:tabLst>
                <a:tab pos="149860" algn="l"/>
              </a:tabLst>
            </a:pPr>
            <a:r>
              <a:rPr sz="3000" b="1" i="1" spc="-85" dirty="0">
                <a:latin typeface="Trebuchet MS" panose="020B0603020202020204"/>
                <a:cs typeface="Trebuchet MS" panose="020B0603020202020204"/>
              </a:rPr>
              <a:t>TURN</a:t>
            </a:r>
            <a:r>
              <a:rPr sz="3000" b="1" i="1" spc="-325" dirty="0">
                <a:latin typeface="Trebuchet MS" panose="020B0603020202020204"/>
                <a:cs typeface="Trebuchet MS" panose="020B0603020202020204"/>
              </a:rPr>
              <a:t> </a:t>
            </a:r>
            <a:r>
              <a:rPr sz="3000" b="1" i="1" spc="-60" dirty="0">
                <a:latin typeface="Trebuchet MS" panose="020B0603020202020204"/>
                <a:cs typeface="Trebuchet MS" panose="020B0603020202020204"/>
              </a:rPr>
              <a:t>BACK</a:t>
            </a:r>
            <a:r>
              <a:rPr sz="3000" b="1" i="1" spc="-310" dirty="0">
                <a:latin typeface="Trebuchet MS" panose="020B0603020202020204"/>
                <a:cs typeface="Trebuchet MS" panose="020B0603020202020204"/>
              </a:rPr>
              <a:t> </a:t>
            </a:r>
            <a:r>
              <a:rPr sz="3000" spc="-35" dirty="0">
                <a:latin typeface="Trebuchet MS" panose="020B0603020202020204"/>
                <a:cs typeface="Trebuchet MS" panose="020B0603020202020204"/>
              </a:rPr>
              <a:t>=</a:t>
            </a:r>
            <a:r>
              <a:rPr sz="3000" spc="-295" dirty="0">
                <a:latin typeface="Trebuchet MS" panose="020B0603020202020204"/>
                <a:cs typeface="Trebuchet MS" panose="020B0603020202020204"/>
              </a:rPr>
              <a:t> </a:t>
            </a:r>
            <a:r>
              <a:rPr sz="3000" b="1" i="1" spc="-80" dirty="0">
                <a:latin typeface="Trebuchet MS" panose="020B0603020202020204"/>
                <a:cs typeface="Trebuchet MS" panose="020B0603020202020204"/>
              </a:rPr>
              <a:t>Be</a:t>
            </a:r>
            <a:r>
              <a:rPr sz="3000" b="1" i="1" spc="-300" dirty="0">
                <a:latin typeface="Trebuchet MS" panose="020B0603020202020204"/>
                <a:cs typeface="Trebuchet MS" panose="020B0603020202020204"/>
              </a:rPr>
              <a:t> </a:t>
            </a:r>
            <a:r>
              <a:rPr sz="3000" b="1" i="1" spc="-160" dirty="0">
                <a:latin typeface="Trebuchet MS" panose="020B0603020202020204"/>
                <a:cs typeface="Trebuchet MS" panose="020B0603020202020204"/>
              </a:rPr>
              <a:t>Returned,</a:t>
            </a:r>
            <a:r>
              <a:rPr sz="3000" b="1" i="1" spc="-300" dirty="0">
                <a:latin typeface="Trebuchet MS" panose="020B0603020202020204"/>
                <a:cs typeface="Trebuchet MS" panose="020B0603020202020204"/>
              </a:rPr>
              <a:t> </a:t>
            </a:r>
            <a:r>
              <a:rPr sz="3000" b="1" i="1" spc="-180" dirty="0">
                <a:latin typeface="Trebuchet MS" panose="020B0603020202020204"/>
                <a:cs typeface="Trebuchet MS" panose="020B0603020202020204"/>
              </a:rPr>
              <a:t>Revived,</a:t>
            </a:r>
            <a:r>
              <a:rPr sz="3000" b="1" i="1" spc="-290" dirty="0">
                <a:latin typeface="Trebuchet MS" panose="020B0603020202020204"/>
                <a:cs typeface="Trebuchet MS" panose="020B0603020202020204"/>
              </a:rPr>
              <a:t> </a:t>
            </a:r>
            <a:r>
              <a:rPr sz="3000" b="1" i="1" spc="-180" dirty="0">
                <a:latin typeface="Trebuchet MS" panose="020B0603020202020204"/>
                <a:cs typeface="Trebuchet MS" panose="020B0603020202020204"/>
              </a:rPr>
              <a:t>Restored</a:t>
            </a:r>
            <a:endParaRPr sz="3000">
              <a:latin typeface="Trebuchet MS" panose="020B0603020202020204"/>
              <a:cs typeface="Trebuchet MS" panose="020B0603020202020204"/>
            </a:endParaRPr>
          </a:p>
          <a:p>
            <a:pPr marL="161925" indent="-149860">
              <a:lnSpc>
                <a:spcPct val="100000"/>
              </a:lnSpc>
              <a:spcBef>
                <a:spcPts val="1765"/>
              </a:spcBef>
              <a:buSzPct val="77000"/>
              <a:buFont typeface="Arial" panose="020B0604020202020204"/>
              <a:buChar char="•"/>
              <a:tabLst>
                <a:tab pos="162560" algn="l"/>
              </a:tabLst>
            </a:pPr>
            <a:r>
              <a:rPr sz="3300" b="1" spc="-130" dirty="0">
                <a:latin typeface="Trebuchet MS" panose="020B0603020202020204"/>
                <a:cs typeface="Trebuchet MS" panose="020B0603020202020204"/>
              </a:rPr>
              <a:t>Ezra</a:t>
            </a:r>
            <a:r>
              <a:rPr sz="3300" b="1" spc="-350" dirty="0">
                <a:latin typeface="Trebuchet MS" panose="020B0603020202020204"/>
                <a:cs typeface="Trebuchet MS" panose="020B0603020202020204"/>
              </a:rPr>
              <a:t> </a:t>
            </a:r>
            <a:r>
              <a:rPr sz="3300" b="1" spc="-195" dirty="0">
                <a:latin typeface="Trebuchet MS" panose="020B0603020202020204"/>
                <a:cs typeface="Trebuchet MS" panose="020B0603020202020204"/>
              </a:rPr>
              <a:t>=</a:t>
            </a:r>
            <a:r>
              <a:rPr sz="3300" b="1" spc="-685" dirty="0">
                <a:latin typeface="Trebuchet MS" panose="020B0603020202020204"/>
                <a:cs typeface="Trebuchet MS" panose="020B0603020202020204"/>
              </a:rPr>
              <a:t> </a:t>
            </a:r>
            <a:r>
              <a:rPr sz="3300" b="1" spc="-15" dirty="0">
                <a:latin typeface="Trebuchet MS" panose="020B0603020202020204"/>
                <a:cs typeface="Trebuchet MS" panose="020B0603020202020204"/>
              </a:rPr>
              <a:t>YAWEH</a:t>
            </a:r>
            <a:r>
              <a:rPr sz="3300" b="1" spc="-330" dirty="0">
                <a:latin typeface="Trebuchet MS" panose="020B0603020202020204"/>
                <a:cs typeface="Trebuchet MS" panose="020B0603020202020204"/>
              </a:rPr>
              <a:t> </a:t>
            </a:r>
            <a:r>
              <a:rPr sz="3300" b="1" spc="-170" dirty="0">
                <a:latin typeface="Trebuchet MS" panose="020B0603020202020204"/>
                <a:cs typeface="Trebuchet MS" panose="020B0603020202020204"/>
              </a:rPr>
              <a:t>[God]</a:t>
            </a:r>
            <a:r>
              <a:rPr sz="3300" b="1" spc="-330" dirty="0">
                <a:latin typeface="Trebuchet MS" panose="020B0603020202020204"/>
                <a:cs typeface="Trebuchet MS" panose="020B0603020202020204"/>
              </a:rPr>
              <a:t> </a:t>
            </a:r>
            <a:r>
              <a:rPr sz="3300" b="1" spc="-65" dirty="0">
                <a:latin typeface="Trebuchet MS" panose="020B0603020202020204"/>
                <a:cs typeface="Trebuchet MS" panose="020B0603020202020204"/>
              </a:rPr>
              <a:t>has</a:t>
            </a:r>
            <a:r>
              <a:rPr sz="3300" b="1" spc="-320" dirty="0">
                <a:latin typeface="Trebuchet MS" panose="020B0603020202020204"/>
                <a:cs typeface="Trebuchet MS" panose="020B0603020202020204"/>
              </a:rPr>
              <a:t> </a:t>
            </a:r>
            <a:r>
              <a:rPr sz="3300" b="1" spc="-145" dirty="0">
                <a:latin typeface="Trebuchet MS" panose="020B0603020202020204"/>
                <a:cs typeface="Trebuchet MS" panose="020B0603020202020204"/>
              </a:rPr>
              <a:t>helped</a:t>
            </a:r>
            <a:endParaRPr sz="3300">
              <a:latin typeface="Trebuchet MS" panose="020B0603020202020204"/>
              <a:cs typeface="Trebuchet MS" panose="020B0603020202020204"/>
            </a:endParaRPr>
          </a:p>
          <a:p>
            <a:pPr>
              <a:lnSpc>
                <a:spcPct val="100000"/>
              </a:lnSpc>
              <a:spcBef>
                <a:spcPts val="20"/>
              </a:spcBef>
              <a:buChar char="•"/>
            </a:pPr>
            <a:endParaRPr sz="2950">
              <a:latin typeface="Trebuchet MS" panose="020B0603020202020204"/>
              <a:cs typeface="Trebuchet MS" panose="020B0603020202020204"/>
            </a:endParaRPr>
          </a:p>
          <a:p>
            <a:pPr marL="149860" indent="-137160">
              <a:lnSpc>
                <a:spcPct val="100000"/>
              </a:lnSpc>
              <a:buSzPct val="77000"/>
              <a:buFont typeface="Arial" panose="020B0604020202020204"/>
              <a:buChar char="•"/>
              <a:tabLst>
                <a:tab pos="149860" algn="l"/>
              </a:tabLst>
            </a:pPr>
            <a:r>
              <a:rPr sz="3000" b="1" spc="-145" dirty="0">
                <a:latin typeface="Trebuchet MS" panose="020B0603020202020204"/>
                <a:cs typeface="Trebuchet MS" panose="020B0603020202020204"/>
              </a:rPr>
              <a:t>The</a:t>
            </a:r>
            <a:r>
              <a:rPr sz="3000" b="1" spc="-320" dirty="0">
                <a:latin typeface="Trebuchet MS" panose="020B0603020202020204"/>
                <a:cs typeface="Trebuchet MS" panose="020B0603020202020204"/>
              </a:rPr>
              <a:t> </a:t>
            </a:r>
            <a:r>
              <a:rPr sz="3000" b="1" spc="-125" dirty="0">
                <a:latin typeface="Trebuchet MS" panose="020B0603020202020204"/>
                <a:cs typeface="Trebuchet MS" panose="020B0603020202020204"/>
              </a:rPr>
              <a:t>Return</a:t>
            </a:r>
            <a:r>
              <a:rPr sz="3000" b="1" spc="-290" dirty="0">
                <a:latin typeface="Trebuchet MS" panose="020B0603020202020204"/>
                <a:cs typeface="Trebuchet MS" panose="020B0603020202020204"/>
              </a:rPr>
              <a:t> </a:t>
            </a:r>
            <a:r>
              <a:rPr sz="3000" b="1" spc="-15" dirty="0">
                <a:latin typeface="Trebuchet MS" panose="020B0603020202020204"/>
                <a:cs typeface="Trebuchet MS" panose="020B0603020202020204"/>
              </a:rPr>
              <a:t>Is</a:t>
            </a:r>
            <a:r>
              <a:rPr sz="3000" b="1" spc="-290" dirty="0">
                <a:latin typeface="Trebuchet MS" panose="020B0603020202020204"/>
                <a:cs typeface="Trebuchet MS" panose="020B0603020202020204"/>
              </a:rPr>
              <a:t> </a:t>
            </a:r>
            <a:r>
              <a:rPr sz="3000" b="1" spc="-90" dirty="0">
                <a:latin typeface="Trebuchet MS" panose="020B0603020202020204"/>
                <a:cs typeface="Trebuchet MS" panose="020B0603020202020204"/>
              </a:rPr>
              <a:t>Enabled</a:t>
            </a:r>
            <a:r>
              <a:rPr sz="3000" b="1" spc="-280" dirty="0">
                <a:latin typeface="Trebuchet MS" panose="020B0603020202020204"/>
                <a:cs typeface="Trebuchet MS" panose="020B0603020202020204"/>
              </a:rPr>
              <a:t> </a:t>
            </a:r>
            <a:r>
              <a:rPr sz="3000" b="1" spc="-45" dirty="0">
                <a:latin typeface="Trebuchet MS" panose="020B0603020202020204"/>
                <a:cs typeface="Trebuchet MS" panose="020B0603020202020204"/>
              </a:rPr>
              <a:t>&amp;</a:t>
            </a:r>
            <a:r>
              <a:rPr sz="3000" b="1" spc="-290" dirty="0">
                <a:latin typeface="Trebuchet MS" panose="020B0603020202020204"/>
                <a:cs typeface="Trebuchet MS" panose="020B0603020202020204"/>
              </a:rPr>
              <a:t> </a:t>
            </a:r>
            <a:r>
              <a:rPr sz="3000" b="1" spc="-110" dirty="0">
                <a:latin typeface="Trebuchet MS" panose="020B0603020202020204"/>
                <a:cs typeface="Trebuchet MS" panose="020B0603020202020204"/>
              </a:rPr>
              <a:t>Empowered</a:t>
            </a:r>
            <a:r>
              <a:rPr sz="3000" b="1" spc="-285" dirty="0">
                <a:latin typeface="Trebuchet MS" panose="020B0603020202020204"/>
                <a:cs typeface="Trebuchet MS" panose="020B0603020202020204"/>
              </a:rPr>
              <a:t> </a:t>
            </a:r>
            <a:r>
              <a:rPr sz="3000" b="1" spc="5" dirty="0">
                <a:latin typeface="Trebuchet MS" panose="020B0603020202020204"/>
                <a:cs typeface="Trebuchet MS" panose="020B0603020202020204"/>
              </a:rPr>
              <a:t>By</a:t>
            </a:r>
            <a:r>
              <a:rPr sz="3000" b="1" spc="-420" dirty="0">
                <a:latin typeface="Trebuchet MS" panose="020B0603020202020204"/>
                <a:cs typeface="Trebuchet MS" panose="020B0603020202020204"/>
              </a:rPr>
              <a:t> </a:t>
            </a:r>
            <a:r>
              <a:rPr sz="3000" b="1" spc="-40" dirty="0">
                <a:latin typeface="Trebuchet MS" panose="020B0603020202020204"/>
                <a:cs typeface="Trebuchet MS" panose="020B0603020202020204"/>
              </a:rPr>
              <a:t>God</a:t>
            </a:r>
            <a:endParaRPr sz="3000">
              <a:latin typeface="Trebuchet MS" panose="020B0603020202020204"/>
              <a:cs typeface="Trebuchet MS" panose="020B0603020202020204"/>
            </a:endParaRPr>
          </a:p>
          <a:p>
            <a:pPr>
              <a:lnSpc>
                <a:spcPct val="100000"/>
              </a:lnSpc>
              <a:spcBef>
                <a:spcPts val="10"/>
              </a:spcBef>
              <a:buChar char="•"/>
            </a:pPr>
            <a:endParaRPr sz="4200">
              <a:latin typeface="Trebuchet MS" panose="020B0603020202020204"/>
              <a:cs typeface="Trebuchet MS" panose="020B0603020202020204"/>
            </a:endParaRPr>
          </a:p>
          <a:p>
            <a:pPr marL="149225" marR="95250" indent="-137160">
              <a:lnSpc>
                <a:spcPct val="80000"/>
              </a:lnSpc>
              <a:buSzPct val="77000"/>
              <a:buFont typeface="Arial" panose="020B0604020202020204"/>
              <a:buChar char="•"/>
              <a:tabLst>
                <a:tab pos="149860" algn="l"/>
              </a:tabLst>
            </a:pPr>
            <a:r>
              <a:rPr sz="3000" b="1" spc="-85" dirty="0">
                <a:latin typeface="Trebuchet MS" panose="020B0603020202020204"/>
                <a:cs typeface="Trebuchet MS" panose="020B0603020202020204"/>
              </a:rPr>
              <a:t>When</a:t>
            </a:r>
            <a:r>
              <a:rPr sz="3000" b="1" spc="-330" dirty="0">
                <a:latin typeface="Trebuchet MS" panose="020B0603020202020204"/>
                <a:cs typeface="Trebuchet MS" panose="020B0603020202020204"/>
              </a:rPr>
              <a:t> </a:t>
            </a:r>
            <a:r>
              <a:rPr sz="3000" b="1" spc="-30" dirty="0">
                <a:latin typeface="Trebuchet MS" panose="020B0603020202020204"/>
                <a:cs typeface="Trebuchet MS" panose="020B0603020202020204"/>
              </a:rPr>
              <a:t>It</a:t>
            </a:r>
            <a:r>
              <a:rPr sz="3000" b="1" spc="-365" dirty="0">
                <a:latin typeface="Trebuchet MS" panose="020B0603020202020204"/>
                <a:cs typeface="Trebuchet MS" panose="020B0603020202020204"/>
              </a:rPr>
              <a:t> </a:t>
            </a:r>
            <a:r>
              <a:rPr sz="3000" b="1" spc="-50" dirty="0">
                <a:latin typeface="Trebuchet MS" panose="020B0603020202020204"/>
                <a:cs typeface="Trebuchet MS" panose="020B0603020202020204"/>
              </a:rPr>
              <a:t>Seems</a:t>
            </a:r>
            <a:r>
              <a:rPr sz="3000" b="1" spc="-290" dirty="0">
                <a:latin typeface="Trebuchet MS" panose="020B0603020202020204"/>
                <a:cs typeface="Trebuchet MS" panose="020B0603020202020204"/>
              </a:rPr>
              <a:t> </a:t>
            </a:r>
            <a:r>
              <a:rPr sz="3000" b="1" spc="-80" dirty="0">
                <a:latin typeface="Trebuchet MS" panose="020B0603020202020204"/>
                <a:cs typeface="Trebuchet MS" panose="020B0603020202020204"/>
              </a:rPr>
              <a:t>Impossible</a:t>
            </a:r>
            <a:r>
              <a:rPr sz="3000" b="1" spc="-385" dirty="0">
                <a:latin typeface="Trebuchet MS" panose="020B0603020202020204"/>
                <a:cs typeface="Trebuchet MS" panose="020B0603020202020204"/>
              </a:rPr>
              <a:t> </a:t>
            </a:r>
            <a:r>
              <a:rPr sz="3000" b="1" spc="-40" dirty="0">
                <a:latin typeface="Trebuchet MS" panose="020B0603020202020204"/>
                <a:cs typeface="Trebuchet MS" panose="020B0603020202020204"/>
              </a:rPr>
              <a:t>God</a:t>
            </a:r>
            <a:r>
              <a:rPr sz="3000" b="1" spc="-300" dirty="0">
                <a:latin typeface="Trebuchet MS" panose="020B0603020202020204"/>
                <a:cs typeface="Trebuchet MS" panose="020B0603020202020204"/>
              </a:rPr>
              <a:t> </a:t>
            </a:r>
            <a:r>
              <a:rPr sz="3000" b="1" spc="-40" dirty="0">
                <a:latin typeface="Trebuchet MS" panose="020B0603020202020204"/>
                <a:cs typeface="Trebuchet MS" panose="020B0603020202020204"/>
              </a:rPr>
              <a:t>Makes</a:t>
            </a:r>
            <a:r>
              <a:rPr sz="3000" b="1" spc="-415" dirty="0">
                <a:latin typeface="Trebuchet MS" panose="020B0603020202020204"/>
                <a:cs typeface="Trebuchet MS" panose="020B0603020202020204"/>
              </a:rPr>
              <a:t> </a:t>
            </a:r>
            <a:r>
              <a:rPr sz="3000" b="1" spc="70" dirty="0">
                <a:latin typeface="Trebuchet MS" panose="020B0603020202020204"/>
                <a:cs typeface="Trebuchet MS" panose="020B0603020202020204"/>
              </a:rPr>
              <a:t>A</a:t>
            </a:r>
            <a:r>
              <a:rPr sz="3000" b="1" spc="-455" dirty="0">
                <a:latin typeface="Trebuchet MS" panose="020B0603020202020204"/>
                <a:cs typeface="Trebuchet MS" panose="020B0603020202020204"/>
              </a:rPr>
              <a:t> </a:t>
            </a:r>
            <a:r>
              <a:rPr sz="3000" b="1" spc="-15" dirty="0">
                <a:latin typeface="Trebuchet MS" panose="020B0603020202020204"/>
                <a:cs typeface="Trebuchet MS" panose="020B0603020202020204"/>
              </a:rPr>
              <a:t>Way  </a:t>
            </a:r>
            <a:r>
              <a:rPr sz="3000" b="1" spc="-20" dirty="0">
                <a:latin typeface="Trebuchet MS" panose="020B0603020202020204"/>
                <a:cs typeface="Trebuchet MS" panose="020B0603020202020204"/>
              </a:rPr>
              <a:t>Of</a:t>
            </a:r>
            <a:r>
              <a:rPr sz="3000" b="1" spc="-310" dirty="0">
                <a:latin typeface="Trebuchet MS" panose="020B0603020202020204"/>
                <a:cs typeface="Trebuchet MS" panose="020B0603020202020204"/>
              </a:rPr>
              <a:t> </a:t>
            </a:r>
            <a:r>
              <a:rPr sz="3000" b="1" spc="-125" dirty="0">
                <a:latin typeface="Trebuchet MS" panose="020B0603020202020204"/>
                <a:cs typeface="Trebuchet MS" panose="020B0603020202020204"/>
              </a:rPr>
              <a:t>Return</a:t>
            </a:r>
            <a:endParaRPr sz="3000">
              <a:latin typeface="Trebuchet MS" panose="020B0603020202020204"/>
              <a:cs typeface="Trebuchet MS" panose="020B060302020202020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384175" y="1939925"/>
            <a:ext cx="8378825" cy="4702175"/>
          </a:xfrm>
          <a:prstGeom prst="rect">
            <a:avLst/>
          </a:prstGeom>
        </p:spPr>
        <p:txBody>
          <a:bodyPr vert="horz" wrap="square" lIns="0" tIns="13335" rIns="0" bIns="0" rtlCol="0">
            <a:spAutoFit/>
          </a:bodyPr>
          <a:lstStyle/>
          <a:p>
            <a:pPr marL="192405" indent="-145415">
              <a:lnSpc>
                <a:spcPts val="3665"/>
              </a:lnSpc>
              <a:spcBef>
                <a:spcPts val="105"/>
              </a:spcBef>
              <a:buSzPct val="77000"/>
              <a:buFont typeface="Arial" panose="020B0604020202020204"/>
              <a:buChar char="•"/>
              <a:tabLst>
                <a:tab pos="193040" algn="l"/>
              </a:tabLst>
            </a:pPr>
            <a:r>
              <a:rPr sz="3200" b="1" spc="-35" dirty="0">
                <a:latin typeface="Trebuchet MS" panose="020B0603020202020204"/>
                <a:cs typeface="Trebuchet MS" panose="020B0603020202020204"/>
              </a:rPr>
              <a:t>What</a:t>
            </a:r>
            <a:r>
              <a:rPr sz="3200" b="1" spc="-340"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295" dirty="0">
                <a:latin typeface="Trebuchet MS" panose="020B0603020202020204"/>
                <a:cs typeface="Trebuchet MS" panose="020B0603020202020204"/>
              </a:rPr>
              <a:t> </a:t>
            </a:r>
            <a:r>
              <a:rPr sz="3200" b="1" spc="-90" dirty="0">
                <a:latin typeface="Trebuchet MS" panose="020B0603020202020204"/>
                <a:cs typeface="Trebuchet MS" panose="020B0603020202020204"/>
              </a:rPr>
              <a:t>Keeping</a:t>
            </a:r>
            <a:r>
              <a:rPr sz="3200" b="1" spc="254" dirty="0">
                <a:latin typeface="Trebuchet MS" panose="020B0603020202020204"/>
                <a:cs typeface="Trebuchet MS" panose="020B0603020202020204"/>
              </a:rPr>
              <a:t> </a:t>
            </a:r>
            <a:r>
              <a:rPr sz="3200" b="1" spc="20" dirty="0">
                <a:latin typeface="Trebuchet MS" panose="020B0603020202020204"/>
                <a:cs typeface="Trebuchet MS" panose="020B0603020202020204"/>
              </a:rPr>
              <a:t>Us</a:t>
            </a:r>
            <a:r>
              <a:rPr sz="3200" b="1" spc="-315" dirty="0">
                <a:latin typeface="Trebuchet MS" panose="020B0603020202020204"/>
                <a:cs typeface="Trebuchet MS" panose="020B0603020202020204"/>
              </a:rPr>
              <a:t> </a:t>
            </a:r>
            <a:r>
              <a:rPr sz="3200" b="1" spc="-130" dirty="0">
                <a:latin typeface="Trebuchet MS" panose="020B0603020202020204"/>
                <a:cs typeface="Trebuchet MS" panose="020B0603020202020204"/>
              </a:rPr>
              <a:t>From</a:t>
            </a:r>
            <a:r>
              <a:rPr sz="3200" b="1" spc="-450" dirty="0">
                <a:latin typeface="Trebuchet MS" panose="020B0603020202020204"/>
                <a:cs typeface="Trebuchet MS" panose="020B0603020202020204"/>
              </a:rPr>
              <a:t> </a:t>
            </a:r>
            <a:r>
              <a:rPr sz="3200" b="1" spc="75" dirty="0">
                <a:latin typeface="Trebuchet MS" panose="020B0603020202020204"/>
                <a:cs typeface="Trebuchet MS" panose="020B0603020202020204"/>
              </a:rPr>
              <a:t>A</a:t>
            </a:r>
            <a:r>
              <a:rPr sz="3200" b="1" spc="-400" dirty="0">
                <a:latin typeface="Trebuchet MS" panose="020B0603020202020204"/>
                <a:cs typeface="Trebuchet MS" panose="020B0603020202020204"/>
              </a:rPr>
              <a:t> </a:t>
            </a:r>
            <a:r>
              <a:rPr sz="3200" b="1" spc="-15" dirty="0">
                <a:latin typeface="Trebuchet MS" panose="020B0603020202020204"/>
                <a:cs typeface="Trebuchet MS" panose="020B0603020202020204"/>
              </a:rPr>
              <a:t>Smooth</a:t>
            </a:r>
            <a:r>
              <a:rPr sz="3200" b="1" spc="-305" dirty="0">
                <a:latin typeface="Trebuchet MS" panose="020B0603020202020204"/>
                <a:cs typeface="Trebuchet MS" panose="020B0603020202020204"/>
              </a:rPr>
              <a:t> </a:t>
            </a:r>
            <a:r>
              <a:rPr sz="3200" b="1" spc="-105" dirty="0">
                <a:latin typeface="Trebuchet MS" panose="020B0603020202020204"/>
                <a:cs typeface="Trebuchet MS" panose="020B0603020202020204"/>
              </a:rPr>
              <a:t>Return?</a:t>
            </a:r>
            <a:endParaRPr sz="3200" b="1" spc="-105" dirty="0">
              <a:latin typeface="Trebuchet MS" panose="020B0603020202020204"/>
              <a:cs typeface="Trebuchet MS" panose="020B0603020202020204"/>
            </a:endParaRPr>
          </a:p>
          <a:p>
            <a:pPr marL="46990" indent="0">
              <a:lnSpc>
                <a:spcPct val="60000"/>
              </a:lnSpc>
              <a:spcBef>
                <a:spcPts val="105"/>
              </a:spcBef>
              <a:buSzPct val="77000"/>
              <a:buFont typeface="Arial" panose="020B0604020202020204"/>
              <a:buNone/>
              <a:tabLst>
                <a:tab pos="193040" algn="l"/>
              </a:tabLst>
            </a:pPr>
            <a:endParaRPr sz="3200">
              <a:latin typeface="Trebuchet MS" panose="020B0603020202020204"/>
              <a:cs typeface="Trebuchet MS" panose="020B0603020202020204"/>
            </a:endParaRPr>
          </a:p>
          <a:p>
            <a:pPr marL="12700" marR="640715">
              <a:lnSpc>
                <a:spcPct val="110000"/>
              </a:lnSpc>
              <a:spcBef>
                <a:spcPts val="230"/>
              </a:spcBef>
              <a:buSzPct val="77000"/>
              <a:buFont typeface="Arial" panose="020B0604020202020204"/>
              <a:buChar char="•"/>
              <a:tabLst>
                <a:tab pos="149860" algn="l"/>
              </a:tabLst>
            </a:pPr>
            <a:r>
              <a:rPr sz="3000" b="1" i="1" spc="-330" dirty="0">
                <a:latin typeface="Trebuchet MS" panose="020B0603020202020204"/>
                <a:cs typeface="Trebuchet MS" panose="020B0603020202020204"/>
              </a:rPr>
              <a:t>Times</a:t>
            </a:r>
            <a:r>
              <a:rPr lang="en-US" sz="3000" b="1" i="1" spc="-330" dirty="0">
                <a:latin typeface="Trebuchet MS" panose="020B0603020202020204"/>
                <a:cs typeface="Trebuchet MS" panose="020B0603020202020204"/>
              </a:rPr>
              <a:t> </a:t>
            </a:r>
            <a:r>
              <a:rPr sz="3000" b="1" i="1" spc="-710" dirty="0">
                <a:latin typeface="Trebuchet MS" panose="020B0603020202020204"/>
                <a:cs typeface="Trebuchet MS" panose="020B0603020202020204"/>
              </a:rPr>
              <a:t> </a:t>
            </a:r>
            <a:r>
              <a:rPr sz="3000" b="1" i="1" spc="-220" dirty="0">
                <a:latin typeface="Trebuchet MS" panose="020B0603020202020204"/>
                <a:cs typeface="Trebuchet MS" panose="020B0603020202020204"/>
              </a:rPr>
              <a:t>Of:</a:t>
            </a:r>
            <a:r>
              <a:rPr sz="3000" b="1" i="1" spc="-120" dirty="0">
                <a:latin typeface="Trebuchet MS" panose="020B0603020202020204"/>
                <a:cs typeface="Trebuchet MS" panose="020B0603020202020204"/>
              </a:rPr>
              <a:t> </a:t>
            </a:r>
            <a:r>
              <a:rPr sz="3000" i="1" spc="-300" dirty="0">
                <a:latin typeface="Trebuchet MS" panose="020B0603020202020204"/>
                <a:cs typeface="Trebuchet MS" panose="020B0603020202020204"/>
              </a:rPr>
              <a:t>Deception</a:t>
            </a:r>
            <a:r>
              <a:rPr sz="3000" i="1" spc="-585" dirty="0">
                <a:latin typeface="Trebuchet MS" panose="020B0603020202020204"/>
                <a:cs typeface="Trebuchet MS" panose="020B0603020202020204"/>
              </a:rPr>
              <a:t> </a:t>
            </a:r>
            <a:r>
              <a:rPr sz="3000" i="1" spc="-310" dirty="0">
                <a:latin typeface="Trebuchet MS" panose="020B0603020202020204"/>
                <a:cs typeface="Trebuchet MS" panose="020B0603020202020204"/>
              </a:rPr>
              <a:t>,</a:t>
            </a:r>
            <a:r>
              <a:rPr sz="3000" i="1" spc="-595" dirty="0">
                <a:latin typeface="Trebuchet MS" panose="020B0603020202020204"/>
                <a:cs typeface="Trebuchet MS" panose="020B0603020202020204"/>
              </a:rPr>
              <a:t> </a:t>
            </a:r>
            <a:r>
              <a:rPr sz="3000" i="1" spc="-300" dirty="0">
                <a:latin typeface="Trebuchet MS" panose="020B0603020202020204"/>
                <a:cs typeface="Trebuchet MS" panose="020B0603020202020204"/>
              </a:rPr>
              <a:t>Deceivers</a:t>
            </a:r>
            <a:r>
              <a:rPr sz="3000" i="1" spc="-590" dirty="0">
                <a:latin typeface="Trebuchet MS" panose="020B0603020202020204"/>
                <a:cs typeface="Trebuchet MS" panose="020B0603020202020204"/>
              </a:rPr>
              <a:t> </a:t>
            </a:r>
            <a:r>
              <a:rPr sz="3000" i="1" spc="-310" dirty="0">
                <a:latin typeface="Trebuchet MS" panose="020B0603020202020204"/>
                <a:cs typeface="Trebuchet MS" panose="020B0603020202020204"/>
              </a:rPr>
              <a:t>,</a:t>
            </a:r>
            <a:r>
              <a:rPr sz="3000" i="1" spc="-595" dirty="0">
                <a:latin typeface="Trebuchet MS" panose="020B0603020202020204"/>
                <a:cs typeface="Trebuchet MS" panose="020B0603020202020204"/>
              </a:rPr>
              <a:t> </a:t>
            </a:r>
            <a:r>
              <a:rPr sz="3000" i="1" spc="-300" dirty="0">
                <a:latin typeface="Trebuchet MS" panose="020B0603020202020204"/>
                <a:cs typeface="Trebuchet MS" panose="020B0603020202020204"/>
              </a:rPr>
              <a:t>FalseTeachers</a:t>
            </a:r>
            <a:r>
              <a:rPr sz="3000" i="1" spc="-590" dirty="0">
                <a:latin typeface="Trebuchet MS" panose="020B0603020202020204"/>
                <a:cs typeface="Trebuchet MS" panose="020B0603020202020204"/>
              </a:rPr>
              <a:t> </a:t>
            </a:r>
            <a:r>
              <a:rPr sz="3000" i="1" spc="-310" dirty="0">
                <a:latin typeface="Trebuchet MS" panose="020B0603020202020204"/>
                <a:cs typeface="Trebuchet MS" panose="020B0603020202020204"/>
              </a:rPr>
              <a:t>,</a:t>
            </a:r>
            <a:r>
              <a:rPr sz="3000" i="1" spc="-590" dirty="0">
                <a:latin typeface="Trebuchet MS" panose="020B0603020202020204"/>
                <a:cs typeface="Trebuchet MS" panose="020B0603020202020204"/>
              </a:rPr>
              <a:t> </a:t>
            </a:r>
            <a:r>
              <a:rPr sz="3000" i="1" spc="-270" dirty="0">
                <a:latin typeface="Trebuchet MS" panose="020B0603020202020204"/>
                <a:cs typeface="Trebuchet MS" panose="020B0603020202020204"/>
              </a:rPr>
              <a:t>False  </a:t>
            </a:r>
            <a:r>
              <a:rPr sz="3000" i="1" spc="-285" dirty="0">
                <a:latin typeface="Trebuchet MS" panose="020B0603020202020204"/>
                <a:cs typeface="Trebuchet MS" panose="020B0603020202020204"/>
              </a:rPr>
              <a:t>Prophets </a:t>
            </a:r>
            <a:r>
              <a:rPr sz="3000" i="1" spc="-300" dirty="0">
                <a:latin typeface="Trebuchet MS" panose="020B0603020202020204"/>
                <a:cs typeface="Trebuchet MS" panose="020B0603020202020204"/>
              </a:rPr>
              <a:t>,False </a:t>
            </a:r>
            <a:r>
              <a:rPr sz="3000" i="1" spc="-320" dirty="0">
                <a:latin typeface="Trebuchet MS" panose="020B0603020202020204"/>
                <a:cs typeface="Trebuchet MS" panose="020B0603020202020204"/>
              </a:rPr>
              <a:t>Information, </a:t>
            </a:r>
            <a:r>
              <a:rPr sz="3000" i="1" spc="-295" dirty="0">
                <a:latin typeface="Trebuchet MS" panose="020B0603020202020204"/>
                <a:cs typeface="Trebuchet MS" panose="020B0603020202020204"/>
              </a:rPr>
              <a:t>Delusion,</a:t>
            </a:r>
            <a:r>
              <a:rPr sz="3000" i="1" spc="-455" dirty="0">
                <a:latin typeface="Trebuchet MS" panose="020B0603020202020204"/>
                <a:cs typeface="Trebuchet MS" panose="020B0603020202020204"/>
              </a:rPr>
              <a:t> </a:t>
            </a:r>
            <a:r>
              <a:rPr sz="3000" i="1" spc="-265" dirty="0">
                <a:latin typeface="Trebuchet MS" panose="020B0603020202020204"/>
                <a:cs typeface="Trebuchet MS" panose="020B0603020202020204"/>
              </a:rPr>
              <a:t>&amp;</a:t>
            </a:r>
            <a:r>
              <a:rPr lang="en-US" sz="3000" i="1" spc="-265" dirty="0">
                <a:latin typeface="Trebuchet MS" panose="020B0603020202020204"/>
                <a:cs typeface="Trebuchet MS" panose="020B0603020202020204"/>
              </a:rPr>
              <a:t> </a:t>
            </a:r>
            <a:r>
              <a:rPr sz="3000" i="1" spc="-265" dirty="0">
                <a:latin typeface="Trebuchet MS" panose="020B0603020202020204"/>
                <a:cs typeface="Trebuchet MS" panose="020B0603020202020204"/>
              </a:rPr>
              <a:t>Opposition</a:t>
            </a:r>
            <a:endParaRPr sz="3000">
              <a:latin typeface="Trebuchet MS" panose="020B0603020202020204"/>
              <a:cs typeface="Trebuchet MS" panose="020B0603020202020204"/>
            </a:endParaRPr>
          </a:p>
          <a:p>
            <a:pPr>
              <a:lnSpc>
                <a:spcPct val="100000"/>
              </a:lnSpc>
              <a:spcBef>
                <a:spcPts val="15"/>
              </a:spcBef>
              <a:buChar char="•"/>
            </a:pPr>
            <a:endParaRPr sz="2400">
              <a:latin typeface="Trebuchet MS" panose="020B0603020202020204"/>
              <a:cs typeface="Trebuchet MS" panose="020B0603020202020204"/>
            </a:endParaRPr>
          </a:p>
          <a:p>
            <a:pPr marL="184785" marR="5080" indent="-137160" algn="just">
              <a:lnSpc>
                <a:spcPct val="90000"/>
              </a:lnSpc>
              <a:buSzPct val="77000"/>
              <a:buFont typeface="Arial" panose="020B0604020202020204"/>
              <a:buChar char="•"/>
              <a:tabLst>
                <a:tab pos="193040" algn="l"/>
              </a:tabLst>
            </a:pPr>
            <a:r>
              <a:rPr sz="3200" i="1" spc="-235" dirty="0">
                <a:latin typeface="Trebuchet MS" panose="020B0603020202020204"/>
                <a:cs typeface="Trebuchet MS" panose="020B0603020202020204"/>
              </a:rPr>
              <a:t>To </a:t>
            </a:r>
            <a:r>
              <a:rPr sz="3200" i="1" spc="-190" dirty="0">
                <a:latin typeface="Trebuchet MS" panose="020B0603020202020204"/>
                <a:cs typeface="Trebuchet MS" panose="020B0603020202020204"/>
              </a:rPr>
              <a:t>Return </a:t>
            </a:r>
            <a:r>
              <a:rPr sz="3200" i="1" spc="-235" dirty="0">
                <a:latin typeface="Trebuchet MS" panose="020B0603020202020204"/>
                <a:cs typeface="Trebuchet MS" panose="020B0603020202020204"/>
              </a:rPr>
              <a:t>To </a:t>
            </a:r>
            <a:r>
              <a:rPr sz="3200" i="1" spc="-155" dirty="0">
                <a:latin typeface="Trebuchet MS" panose="020B0603020202020204"/>
                <a:cs typeface="Trebuchet MS" panose="020B0603020202020204"/>
              </a:rPr>
              <a:t>Him </a:t>
            </a:r>
            <a:r>
              <a:rPr sz="3200" i="1" spc="-160" dirty="0">
                <a:latin typeface="Trebuchet MS" panose="020B0603020202020204"/>
                <a:cs typeface="Trebuchet MS" panose="020B0603020202020204"/>
              </a:rPr>
              <a:t>We </a:t>
            </a:r>
            <a:r>
              <a:rPr sz="3200" i="1" spc="-95" dirty="0">
                <a:latin typeface="Trebuchet MS" panose="020B0603020202020204"/>
                <a:cs typeface="Trebuchet MS" panose="020B0603020202020204"/>
              </a:rPr>
              <a:t>Must </a:t>
            </a:r>
            <a:r>
              <a:rPr sz="3200" i="1" spc="-160" dirty="0">
                <a:latin typeface="Trebuchet MS" panose="020B0603020202020204"/>
                <a:cs typeface="Trebuchet MS" panose="020B0603020202020204"/>
              </a:rPr>
              <a:t>Overcome</a:t>
            </a:r>
            <a:r>
              <a:rPr sz="3200" i="1" spc="-720" dirty="0">
                <a:latin typeface="Trebuchet MS" panose="020B0603020202020204"/>
                <a:cs typeface="Trebuchet MS" panose="020B0603020202020204"/>
              </a:rPr>
              <a:t> </a:t>
            </a:r>
            <a:r>
              <a:rPr sz="3200" i="1" spc="-195" dirty="0">
                <a:latin typeface="Trebuchet MS" panose="020B0603020202020204"/>
                <a:cs typeface="Trebuchet MS" panose="020B0603020202020204"/>
              </a:rPr>
              <a:t>The </a:t>
            </a:r>
            <a:r>
              <a:rPr sz="3200" i="1" spc="-170" dirty="0">
                <a:latin typeface="Trebuchet MS" panose="020B0603020202020204"/>
                <a:cs typeface="Trebuchet MS" panose="020B0603020202020204"/>
              </a:rPr>
              <a:t>Spirits  </a:t>
            </a:r>
            <a:r>
              <a:rPr sz="3200" i="1" spc="-105" dirty="0">
                <a:latin typeface="Trebuchet MS" panose="020B0603020202020204"/>
                <a:cs typeface="Trebuchet MS" panose="020B0603020202020204"/>
              </a:rPr>
              <a:t>Of </a:t>
            </a:r>
            <a:r>
              <a:rPr sz="3200" i="1" spc="-190" dirty="0">
                <a:latin typeface="Trebuchet MS" panose="020B0603020202020204"/>
                <a:cs typeface="Trebuchet MS" panose="020B0603020202020204"/>
              </a:rPr>
              <a:t>Deception,</a:t>
            </a:r>
            <a:r>
              <a:rPr sz="3200" i="1" spc="580" dirty="0">
                <a:latin typeface="Trebuchet MS" panose="020B0603020202020204"/>
                <a:cs typeface="Trebuchet MS" panose="020B0603020202020204"/>
              </a:rPr>
              <a:t> </a:t>
            </a:r>
            <a:r>
              <a:rPr sz="3200" i="1" spc="-150" dirty="0">
                <a:latin typeface="Trebuchet MS" panose="020B0603020202020204"/>
                <a:cs typeface="Trebuchet MS" panose="020B0603020202020204"/>
              </a:rPr>
              <a:t>Falsehood </a:t>
            </a:r>
            <a:r>
              <a:rPr sz="3200" i="1" spc="-80" dirty="0">
                <a:latin typeface="Trebuchet MS" panose="020B0603020202020204"/>
                <a:cs typeface="Trebuchet MS" panose="020B0603020202020204"/>
              </a:rPr>
              <a:t>And </a:t>
            </a:r>
            <a:r>
              <a:rPr sz="3200" i="1" spc="-190" dirty="0">
                <a:latin typeface="Trebuchet MS" panose="020B0603020202020204"/>
                <a:cs typeface="Trebuchet MS" panose="020B0603020202020204"/>
              </a:rPr>
              <a:t>The  </a:t>
            </a:r>
            <a:r>
              <a:rPr sz="3200" i="1" spc="-175" dirty="0">
                <a:latin typeface="Trebuchet MS" panose="020B0603020202020204"/>
                <a:cs typeface="Trebuchet MS" panose="020B0603020202020204"/>
              </a:rPr>
              <a:t>Outright  </a:t>
            </a:r>
            <a:r>
              <a:rPr sz="3200" i="1" spc="-160" dirty="0">
                <a:latin typeface="Trebuchet MS" panose="020B0603020202020204"/>
                <a:cs typeface="Trebuchet MS" panose="020B0603020202020204"/>
              </a:rPr>
              <a:t>Opposition</a:t>
            </a:r>
            <a:r>
              <a:rPr sz="3200" i="1" spc="-675" dirty="0">
                <a:latin typeface="Trebuchet MS" panose="020B0603020202020204"/>
                <a:cs typeface="Trebuchet MS" panose="020B0603020202020204"/>
              </a:rPr>
              <a:t> </a:t>
            </a:r>
            <a:r>
              <a:rPr sz="3200" i="1" spc="-160" dirty="0">
                <a:latin typeface="Trebuchet MS" panose="020B0603020202020204"/>
                <a:cs typeface="Trebuchet MS" panose="020B0603020202020204"/>
              </a:rPr>
              <a:t>That</a:t>
            </a:r>
            <a:r>
              <a:rPr sz="3200" i="1" spc="-335" dirty="0">
                <a:latin typeface="Trebuchet MS" panose="020B0603020202020204"/>
                <a:cs typeface="Trebuchet MS" panose="020B0603020202020204"/>
              </a:rPr>
              <a:t> </a:t>
            </a:r>
            <a:r>
              <a:rPr sz="3200" i="1" spc="-55" dirty="0">
                <a:latin typeface="Trebuchet MS" panose="020B0603020202020204"/>
                <a:cs typeface="Trebuchet MS" panose="020B0603020202020204"/>
              </a:rPr>
              <a:t>Is</a:t>
            </a:r>
            <a:r>
              <a:rPr sz="3200" i="1" spc="-335" dirty="0">
                <a:latin typeface="Trebuchet MS" panose="020B0603020202020204"/>
                <a:cs typeface="Trebuchet MS" panose="020B0603020202020204"/>
              </a:rPr>
              <a:t> </a:t>
            </a:r>
            <a:r>
              <a:rPr lang="en-US" sz="3200" i="1" spc="-170" dirty="0">
                <a:latin typeface="Trebuchet MS" panose="020B0603020202020204"/>
                <a:cs typeface="Trebuchet MS" panose="020B0603020202020204"/>
              </a:rPr>
              <a:t>Predominant</a:t>
            </a:r>
            <a:r>
              <a:rPr sz="3200" i="1" spc="-315" dirty="0">
                <a:latin typeface="Trebuchet MS" panose="020B0603020202020204"/>
                <a:cs typeface="Trebuchet MS" panose="020B0603020202020204"/>
              </a:rPr>
              <a:t> </a:t>
            </a:r>
            <a:r>
              <a:rPr sz="3200" i="1" spc="-95" dirty="0">
                <a:latin typeface="Trebuchet MS" panose="020B0603020202020204"/>
                <a:cs typeface="Trebuchet MS" panose="020B0603020202020204"/>
              </a:rPr>
              <a:t>In</a:t>
            </a:r>
            <a:r>
              <a:rPr sz="3200" i="1" spc="-465" dirty="0">
                <a:latin typeface="Trebuchet MS" panose="020B0603020202020204"/>
                <a:cs typeface="Trebuchet MS" panose="020B0603020202020204"/>
              </a:rPr>
              <a:t> </a:t>
            </a:r>
            <a:r>
              <a:rPr sz="3200" i="1" spc="-145" dirty="0">
                <a:latin typeface="Trebuchet MS" panose="020B0603020202020204"/>
                <a:cs typeface="Trebuchet MS" panose="020B0603020202020204"/>
              </a:rPr>
              <a:t>Our</a:t>
            </a:r>
            <a:r>
              <a:rPr sz="3200" i="1" spc="-350" dirty="0">
                <a:latin typeface="Trebuchet MS" panose="020B0603020202020204"/>
                <a:cs typeface="Trebuchet MS" panose="020B0603020202020204"/>
              </a:rPr>
              <a:t> </a:t>
            </a:r>
            <a:r>
              <a:rPr lang="en-US" sz="3200" i="1" spc="-350" dirty="0">
                <a:latin typeface="Trebuchet MS" panose="020B0603020202020204"/>
                <a:cs typeface="Trebuchet MS" panose="020B0603020202020204"/>
              </a:rPr>
              <a:t>Day</a:t>
            </a:r>
            <a:endParaRPr sz="3200">
              <a:latin typeface="Trebuchet MS" panose="020B0603020202020204"/>
              <a:cs typeface="Trebuchet MS" panose="020B0603020202020204"/>
            </a:endParaRPr>
          </a:p>
          <a:p>
            <a:pPr>
              <a:lnSpc>
                <a:spcPct val="100000"/>
              </a:lnSpc>
              <a:spcBef>
                <a:spcPts val="25"/>
              </a:spcBef>
              <a:buChar char="•"/>
            </a:pPr>
            <a:endParaRPr sz="4350">
              <a:latin typeface="Trebuchet MS" panose="020B0603020202020204"/>
              <a:cs typeface="Trebuchet MS" panose="020B0603020202020204"/>
            </a:endParaRPr>
          </a:p>
          <a:p>
            <a:pPr marL="192405" indent="-145415" algn="just">
              <a:lnSpc>
                <a:spcPct val="100000"/>
              </a:lnSpc>
              <a:buSzPct val="77000"/>
              <a:buFont typeface="Arial" panose="020B0604020202020204"/>
              <a:buChar char="•"/>
              <a:tabLst>
                <a:tab pos="193040" algn="l"/>
              </a:tabLst>
            </a:pPr>
            <a:r>
              <a:rPr sz="3200" spc="-280" dirty="0">
                <a:latin typeface="Trebuchet MS" panose="020B0603020202020204"/>
                <a:cs typeface="Trebuchet MS" panose="020B0603020202020204"/>
              </a:rPr>
              <a:t>Truth</a:t>
            </a:r>
            <a:r>
              <a:rPr sz="3200" spc="-615" dirty="0">
                <a:latin typeface="Trebuchet MS" panose="020B0603020202020204"/>
                <a:cs typeface="Trebuchet MS" panose="020B0603020202020204"/>
              </a:rPr>
              <a:t> </a:t>
            </a:r>
            <a:r>
              <a:rPr lang="en-US" sz="3200" spc="-615" dirty="0">
                <a:latin typeface="Trebuchet MS" panose="020B0603020202020204"/>
                <a:cs typeface="Trebuchet MS" panose="020B0603020202020204"/>
              </a:rPr>
              <a:t> </a:t>
            </a:r>
            <a:r>
              <a:rPr sz="3200" spc="-130" dirty="0">
                <a:latin typeface="Trebuchet MS" panose="020B0603020202020204"/>
                <a:cs typeface="Trebuchet MS" panose="020B0603020202020204"/>
              </a:rPr>
              <a:t>Is</a:t>
            </a:r>
            <a:r>
              <a:rPr lang="en-US" sz="3200" spc="-130" dirty="0">
                <a:latin typeface="Trebuchet MS" panose="020B0603020202020204"/>
                <a:cs typeface="Trebuchet MS" panose="020B0603020202020204"/>
              </a:rPr>
              <a:t> </a:t>
            </a:r>
            <a:r>
              <a:rPr sz="3200" spc="-750" dirty="0">
                <a:latin typeface="Trebuchet MS" panose="020B0603020202020204"/>
                <a:cs typeface="Trebuchet MS" panose="020B0603020202020204"/>
              </a:rPr>
              <a:t> </a:t>
            </a:r>
            <a:r>
              <a:rPr sz="3200" spc="-130" dirty="0">
                <a:latin typeface="Trebuchet MS" panose="020B0603020202020204"/>
                <a:cs typeface="Trebuchet MS" panose="020B0603020202020204"/>
              </a:rPr>
              <a:t>Of</a:t>
            </a:r>
            <a:r>
              <a:rPr lang="en-US" sz="3200" spc="-130" dirty="0">
                <a:latin typeface="Trebuchet MS" panose="020B0603020202020204"/>
                <a:cs typeface="Trebuchet MS" panose="020B0603020202020204"/>
              </a:rPr>
              <a:t> </a:t>
            </a:r>
            <a:r>
              <a:rPr sz="3200" spc="-130" dirty="0">
                <a:latin typeface="Trebuchet MS" panose="020B0603020202020204"/>
                <a:cs typeface="Trebuchet MS" panose="020B0603020202020204"/>
              </a:rPr>
              <a:t>The</a:t>
            </a:r>
            <a:r>
              <a:rPr lang="en-US" sz="3200" spc="-130" dirty="0">
                <a:latin typeface="Trebuchet MS" panose="020B0603020202020204"/>
                <a:cs typeface="Trebuchet MS" panose="020B0603020202020204"/>
              </a:rPr>
              <a:t> </a:t>
            </a:r>
            <a:r>
              <a:rPr sz="3200" spc="-715" dirty="0">
                <a:latin typeface="Trebuchet MS" panose="020B0603020202020204"/>
                <a:cs typeface="Trebuchet MS" panose="020B0603020202020204"/>
              </a:rPr>
              <a:t> </a:t>
            </a:r>
            <a:r>
              <a:rPr sz="3200" spc="-175" dirty="0">
                <a:latin typeface="Trebuchet MS" panose="020B0603020202020204"/>
                <a:cs typeface="Trebuchet MS" panose="020B0603020202020204"/>
              </a:rPr>
              <a:t>Utmost</a:t>
            </a:r>
            <a:r>
              <a:rPr lang="en-US" sz="3200" spc="-175" dirty="0">
                <a:latin typeface="Trebuchet MS" panose="020B0603020202020204"/>
                <a:cs typeface="Trebuchet MS" panose="020B0603020202020204"/>
              </a:rPr>
              <a:t> </a:t>
            </a:r>
            <a:r>
              <a:rPr sz="3200" spc="-590" dirty="0">
                <a:latin typeface="Trebuchet MS" panose="020B0603020202020204"/>
                <a:cs typeface="Trebuchet MS" panose="020B0603020202020204"/>
              </a:rPr>
              <a:t> </a:t>
            </a:r>
            <a:r>
              <a:rPr sz="3200" spc="-245" dirty="0">
                <a:latin typeface="Trebuchet MS" panose="020B0603020202020204"/>
                <a:cs typeface="Trebuchet MS" panose="020B0603020202020204"/>
              </a:rPr>
              <a:t>Importance</a:t>
            </a:r>
            <a:r>
              <a:rPr sz="3200" spc="-605" dirty="0">
                <a:latin typeface="Trebuchet MS" panose="020B0603020202020204"/>
                <a:cs typeface="Trebuchet MS" panose="020B0603020202020204"/>
              </a:rPr>
              <a:t> </a:t>
            </a:r>
            <a:r>
              <a:rPr lang="en-US" sz="3200" spc="-605" dirty="0">
                <a:latin typeface="Trebuchet MS" panose="020B0603020202020204"/>
                <a:cs typeface="Trebuchet MS" panose="020B0603020202020204"/>
              </a:rPr>
              <a:t> </a:t>
            </a:r>
            <a:r>
              <a:rPr sz="3200" spc="-190" dirty="0">
                <a:latin typeface="Trebuchet MS" panose="020B0603020202020204"/>
                <a:cs typeface="Trebuchet MS" panose="020B0603020202020204"/>
              </a:rPr>
              <a:t>&amp;</a:t>
            </a:r>
            <a:r>
              <a:rPr lang="en-US" sz="3200" spc="-190" dirty="0">
                <a:latin typeface="Trebuchet MS" panose="020B0603020202020204"/>
                <a:cs typeface="Trebuchet MS" panose="020B0603020202020204"/>
              </a:rPr>
              <a:t> </a:t>
            </a:r>
            <a:r>
              <a:rPr sz="3200" spc="-190" dirty="0">
                <a:latin typeface="Trebuchet MS" panose="020B0603020202020204"/>
                <a:cs typeface="Trebuchet MS" panose="020B0603020202020204"/>
              </a:rPr>
              <a:t>Value</a:t>
            </a:r>
            <a:r>
              <a:rPr lang="en-US" sz="3200" spc="-190" dirty="0">
                <a:latin typeface="Trebuchet MS" panose="020B0603020202020204"/>
                <a:cs typeface="Trebuchet MS" panose="020B0603020202020204"/>
              </a:rPr>
              <a:t> </a:t>
            </a:r>
            <a:r>
              <a:rPr sz="3200" spc="-630" dirty="0">
                <a:latin typeface="Trebuchet MS" panose="020B0603020202020204"/>
                <a:cs typeface="Trebuchet MS" panose="020B0603020202020204"/>
              </a:rPr>
              <a:t> </a:t>
            </a:r>
            <a:r>
              <a:rPr sz="3200" spc="-190" dirty="0">
                <a:latin typeface="Trebuchet MS" panose="020B0603020202020204"/>
                <a:cs typeface="Trebuchet MS" panose="020B0603020202020204"/>
              </a:rPr>
              <a:t>For</a:t>
            </a:r>
            <a:r>
              <a:rPr sz="3200" spc="-710" dirty="0">
                <a:latin typeface="Trebuchet MS" panose="020B0603020202020204"/>
                <a:cs typeface="Trebuchet MS" panose="020B0603020202020204"/>
              </a:rPr>
              <a:t> </a:t>
            </a:r>
            <a:r>
              <a:rPr lang="en-US" sz="3200" spc="-710" dirty="0">
                <a:latin typeface="Trebuchet MS" panose="020B0603020202020204"/>
                <a:cs typeface="Trebuchet MS" panose="020B0603020202020204"/>
              </a:rPr>
              <a:t> </a:t>
            </a:r>
            <a:r>
              <a:rPr sz="3200" spc="-45" dirty="0">
                <a:latin typeface="Trebuchet MS" panose="020B0603020202020204"/>
                <a:cs typeface="Trebuchet MS" panose="020B0603020202020204"/>
              </a:rPr>
              <a:t>Us</a:t>
            </a:r>
            <a:endParaRPr sz="3200">
              <a:latin typeface="Trebuchet MS" panose="020B0603020202020204"/>
              <a:cs typeface="Trebuchet MS" panose="020B060302020202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a:spLocks noGrp="1"/>
          </p:cNvSpPr>
          <p:nvPr>
            <p:ph type="body" idx="1"/>
          </p:nvPr>
        </p:nvSpPr>
        <p:spPr>
          <a:prstGeom prst="rect">
            <a:avLst/>
          </a:prstGeom>
        </p:spPr>
        <p:txBody>
          <a:bodyPr vert="horz" wrap="square" lIns="0" tIns="205740" rIns="0" bIns="0" rtlCol="0">
            <a:spAutoFit/>
          </a:bodyPr>
          <a:lstStyle/>
          <a:p>
            <a:pPr marL="12700">
              <a:lnSpc>
                <a:spcPct val="100000"/>
              </a:lnSpc>
              <a:spcBef>
                <a:spcPts val="1620"/>
              </a:spcBef>
            </a:pPr>
            <a:r>
              <a:rPr spc="-40" dirty="0"/>
              <a:t>God</a:t>
            </a:r>
            <a:r>
              <a:rPr spc="-500" dirty="0"/>
              <a:t> </a:t>
            </a:r>
            <a:r>
              <a:rPr spc="-35" dirty="0"/>
              <a:t>Wants</a:t>
            </a:r>
            <a:r>
              <a:rPr spc="-315" dirty="0"/>
              <a:t> </a:t>
            </a:r>
            <a:r>
              <a:rPr spc="-50" dirty="0"/>
              <a:t>His</a:t>
            </a:r>
            <a:r>
              <a:rPr spc="-295" dirty="0"/>
              <a:t> </a:t>
            </a:r>
            <a:r>
              <a:rPr spc="-130" dirty="0"/>
              <a:t>People</a:t>
            </a:r>
            <a:r>
              <a:rPr spc="-525" dirty="0"/>
              <a:t> </a:t>
            </a:r>
            <a:r>
              <a:rPr spc="-190" dirty="0"/>
              <a:t>To</a:t>
            </a:r>
            <a:r>
              <a:rPr spc="-434" dirty="0"/>
              <a:t> </a:t>
            </a:r>
            <a:r>
              <a:rPr spc="-90" dirty="0"/>
              <a:t>Come</a:t>
            </a:r>
            <a:r>
              <a:rPr spc="-320" dirty="0"/>
              <a:t> </a:t>
            </a:r>
            <a:r>
              <a:rPr spc="-60" dirty="0"/>
              <a:t>Home</a:t>
            </a:r>
            <a:endParaRPr spc="-60" dirty="0"/>
          </a:p>
          <a:p>
            <a:pPr marL="363220" indent="-144780">
              <a:lnSpc>
                <a:spcPct val="100000"/>
              </a:lnSpc>
              <a:spcBef>
                <a:spcPts val="1525"/>
              </a:spcBef>
              <a:buSzPct val="77000"/>
              <a:buFont typeface="Arial" panose="020B0604020202020204"/>
              <a:buChar char="•"/>
              <a:tabLst>
                <a:tab pos="363220" algn="l"/>
              </a:tabLst>
            </a:pPr>
            <a:r>
              <a:rPr b="0" i="1" spc="-185" dirty="0">
                <a:latin typeface="Trebuchet MS" panose="020B0603020202020204"/>
                <a:cs typeface="Trebuchet MS" panose="020B0603020202020204"/>
              </a:rPr>
              <a:t>Come</a:t>
            </a:r>
            <a:r>
              <a:rPr b="0" i="1" spc="-345" dirty="0">
                <a:latin typeface="Trebuchet MS" panose="020B0603020202020204"/>
                <a:cs typeface="Trebuchet MS" panose="020B0603020202020204"/>
              </a:rPr>
              <a:t> </a:t>
            </a:r>
            <a:r>
              <a:rPr b="0" i="1" spc="-145" dirty="0">
                <a:latin typeface="Trebuchet MS" panose="020B0603020202020204"/>
                <a:cs typeface="Trebuchet MS" panose="020B0603020202020204"/>
              </a:rPr>
              <a:t>Home</a:t>
            </a:r>
            <a:r>
              <a:rPr b="0" i="1" spc="-670" dirty="0">
                <a:latin typeface="Trebuchet MS" panose="020B0603020202020204"/>
                <a:cs typeface="Trebuchet MS" panose="020B0603020202020204"/>
              </a:rPr>
              <a:t> </a:t>
            </a:r>
            <a:r>
              <a:rPr b="0" i="1" spc="-235" dirty="0">
                <a:latin typeface="Trebuchet MS" panose="020B0603020202020204"/>
                <a:cs typeface="Trebuchet MS" panose="020B0603020202020204"/>
              </a:rPr>
              <a:t>To</a:t>
            </a:r>
            <a:r>
              <a:rPr b="0" i="1" spc="-345" dirty="0">
                <a:latin typeface="Trebuchet MS" panose="020B0603020202020204"/>
                <a:cs typeface="Trebuchet MS" panose="020B0603020202020204"/>
              </a:rPr>
              <a:t> </a:t>
            </a:r>
            <a:r>
              <a:rPr b="0" i="1" spc="-155" dirty="0">
                <a:latin typeface="Trebuchet MS" panose="020B0603020202020204"/>
                <a:cs typeface="Trebuchet MS" panose="020B0603020202020204"/>
              </a:rPr>
              <a:t>Him</a:t>
            </a:r>
            <a:endParaRPr b="0" i="1" spc="-155" dirty="0">
              <a:latin typeface="Trebuchet MS" panose="020B0603020202020204"/>
              <a:cs typeface="Trebuchet MS" panose="020B0603020202020204"/>
            </a:endParaRPr>
          </a:p>
          <a:p>
            <a:pPr marL="363220" indent="-144780">
              <a:lnSpc>
                <a:spcPct val="100000"/>
              </a:lnSpc>
              <a:spcBef>
                <a:spcPts val="2415"/>
              </a:spcBef>
              <a:buSzPct val="77000"/>
              <a:buFont typeface="Arial" panose="020B0604020202020204"/>
              <a:buChar char="•"/>
              <a:tabLst>
                <a:tab pos="363220" algn="l"/>
              </a:tabLst>
            </a:pPr>
            <a:r>
              <a:rPr b="0" i="1" spc="-185" dirty="0">
                <a:latin typeface="Trebuchet MS" panose="020B0603020202020204"/>
                <a:cs typeface="Trebuchet MS" panose="020B0603020202020204"/>
              </a:rPr>
              <a:t>Come</a:t>
            </a:r>
            <a:r>
              <a:rPr b="0" i="1" spc="-345" dirty="0">
                <a:latin typeface="Trebuchet MS" panose="020B0603020202020204"/>
                <a:cs typeface="Trebuchet MS" panose="020B0603020202020204"/>
              </a:rPr>
              <a:t> </a:t>
            </a:r>
            <a:r>
              <a:rPr b="0" i="1" spc="-145" dirty="0">
                <a:latin typeface="Trebuchet MS" panose="020B0603020202020204"/>
                <a:cs typeface="Trebuchet MS" panose="020B0603020202020204"/>
              </a:rPr>
              <a:t>Home</a:t>
            </a:r>
            <a:r>
              <a:rPr b="0" i="1" spc="-670" dirty="0">
                <a:latin typeface="Trebuchet MS" panose="020B0603020202020204"/>
                <a:cs typeface="Trebuchet MS" panose="020B0603020202020204"/>
              </a:rPr>
              <a:t> </a:t>
            </a:r>
            <a:r>
              <a:rPr b="0" i="1" spc="-235" dirty="0">
                <a:latin typeface="Trebuchet MS" panose="020B0603020202020204"/>
                <a:cs typeface="Trebuchet MS" panose="020B0603020202020204"/>
              </a:rPr>
              <a:t>To</a:t>
            </a:r>
            <a:r>
              <a:rPr b="0" i="1" spc="-345" dirty="0">
                <a:latin typeface="Trebuchet MS" panose="020B0603020202020204"/>
                <a:cs typeface="Trebuchet MS" panose="020B0603020202020204"/>
              </a:rPr>
              <a:t> </a:t>
            </a:r>
            <a:r>
              <a:rPr b="0" i="1" spc="-204" dirty="0">
                <a:latin typeface="Trebuchet MS" panose="020B0603020202020204"/>
                <a:cs typeface="Trebuchet MS" panose="020B0603020202020204"/>
              </a:rPr>
              <a:t>Freedom</a:t>
            </a:r>
            <a:endParaRPr b="0" i="1" spc="-204" dirty="0">
              <a:latin typeface="Trebuchet MS" panose="020B0603020202020204"/>
              <a:cs typeface="Trebuchet MS" panose="020B0603020202020204"/>
            </a:endParaRPr>
          </a:p>
          <a:p>
            <a:pPr marL="363220" indent="-144780">
              <a:lnSpc>
                <a:spcPct val="100000"/>
              </a:lnSpc>
              <a:spcBef>
                <a:spcPts val="2425"/>
              </a:spcBef>
              <a:buSzPct val="77000"/>
              <a:buFont typeface="Arial" panose="020B0604020202020204"/>
              <a:buChar char="•"/>
              <a:tabLst>
                <a:tab pos="363220" algn="l"/>
              </a:tabLst>
            </a:pPr>
            <a:r>
              <a:rPr b="0" i="1" spc="-185" dirty="0">
                <a:latin typeface="Trebuchet MS" panose="020B0603020202020204"/>
                <a:cs typeface="Trebuchet MS" panose="020B0603020202020204"/>
              </a:rPr>
              <a:t>Come</a:t>
            </a:r>
            <a:r>
              <a:rPr b="0" i="1" spc="-350" dirty="0">
                <a:latin typeface="Trebuchet MS" panose="020B0603020202020204"/>
                <a:cs typeface="Trebuchet MS" panose="020B0603020202020204"/>
              </a:rPr>
              <a:t> </a:t>
            </a:r>
            <a:r>
              <a:rPr b="0" i="1" spc="-140" dirty="0">
                <a:latin typeface="Trebuchet MS" panose="020B0603020202020204"/>
                <a:cs typeface="Trebuchet MS" panose="020B0603020202020204"/>
              </a:rPr>
              <a:t>Home</a:t>
            </a:r>
            <a:r>
              <a:rPr b="0" i="1" spc="-675" dirty="0">
                <a:latin typeface="Trebuchet MS" panose="020B0603020202020204"/>
                <a:cs typeface="Trebuchet MS" panose="020B0603020202020204"/>
              </a:rPr>
              <a:t> </a:t>
            </a:r>
            <a:r>
              <a:rPr b="0" i="1" spc="-235" dirty="0">
                <a:latin typeface="Trebuchet MS" panose="020B0603020202020204"/>
                <a:cs typeface="Trebuchet MS" panose="020B0603020202020204"/>
              </a:rPr>
              <a:t>To</a:t>
            </a:r>
            <a:r>
              <a:rPr b="0" i="1" spc="-350" dirty="0">
                <a:latin typeface="Trebuchet MS" panose="020B0603020202020204"/>
                <a:cs typeface="Trebuchet MS" panose="020B0603020202020204"/>
              </a:rPr>
              <a:t> </a:t>
            </a:r>
            <a:r>
              <a:rPr b="0" i="1" spc="-110" dirty="0">
                <a:latin typeface="Trebuchet MS" panose="020B0603020202020204"/>
                <a:cs typeface="Trebuchet MS" panose="020B0603020202020204"/>
              </a:rPr>
              <a:t>His</a:t>
            </a:r>
            <a:r>
              <a:rPr b="0" i="1" spc="-330" dirty="0">
                <a:latin typeface="Trebuchet MS" panose="020B0603020202020204"/>
                <a:cs typeface="Trebuchet MS" panose="020B0603020202020204"/>
              </a:rPr>
              <a:t> </a:t>
            </a:r>
            <a:r>
              <a:rPr b="0" i="1" spc="-80" dirty="0">
                <a:latin typeface="Trebuchet MS" panose="020B0603020202020204"/>
                <a:cs typeface="Trebuchet MS" panose="020B0603020202020204"/>
              </a:rPr>
              <a:t>Land</a:t>
            </a:r>
            <a:r>
              <a:rPr b="0" i="1" spc="-470" dirty="0">
                <a:latin typeface="Trebuchet MS" panose="020B0603020202020204"/>
                <a:cs typeface="Trebuchet MS" panose="020B0603020202020204"/>
              </a:rPr>
              <a:t> </a:t>
            </a:r>
            <a:r>
              <a:rPr b="0" i="1" spc="-100" dirty="0">
                <a:latin typeface="Trebuchet MS" panose="020B0603020202020204"/>
                <a:cs typeface="Trebuchet MS" panose="020B0603020202020204"/>
              </a:rPr>
              <a:t>Of</a:t>
            </a:r>
            <a:r>
              <a:rPr b="0" i="1" spc="-330" dirty="0">
                <a:latin typeface="Trebuchet MS" panose="020B0603020202020204"/>
                <a:cs typeface="Trebuchet MS" panose="020B0603020202020204"/>
              </a:rPr>
              <a:t> </a:t>
            </a:r>
            <a:r>
              <a:rPr b="0" i="1" spc="-165" dirty="0">
                <a:latin typeface="Trebuchet MS" panose="020B0603020202020204"/>
                <a:cs typeface="Trebuchet MS" panose="020B0603020202020204"/>
              </a:rPr>
              <a:t>Promise</a:t>
            </a:r>
            <a:endParaRPr b="0" i="1" spc="-165" dirty="0">
              <a:latin typeface="Trebuchet MS" panose="020B0603020202020204"/>
              <a:cs typeface="Trebuchet MS" panose="020B0603020202020204"/>
            </a:endParaRPr>
          </a:p>
          <a:p>
            <a:pPr marL="363220" indent="-144780">
              <a:lnSpc>
                <a:spcPct val="100000"/>
              </a:lnSpc>
              <a:spcBef>
                <a:spcPts val="2425"/>
              </a:spcBef>
              <a:buSzPct val="77000"/>
              <a:buFont typeface="Arial" panose="020B0604020202020204"/>
              <a:buChar char="•"/>
              <a:tabLst>
                <a:tab pos="363220" algn="l"/>
              </a:tabLst>
            </a:pPr>
            <a:r>
              <a:rPr b="0" i="1" spc="-185" dirty="0">
                <a:latin typeface="Trebuchet MS" panose="020B0603020202020204"/>
                <a:cs typeface="Trebuchet MS" panose="020B0603020202020204"/>
              </a:rPr>
              <a:t>Come</a:t>
            </a:r>
            <a:r>
              <a:rPr b="0" i="1" spc="-345" dirty="0">
                <a:latin typeface="Trebuchet MS" panose="020B0603020202020204"/>
                <a:cs typeface="Trebuchet MS" panose="020B0603020202020204"/>
              </a:rPr>
              <a:t> </a:t>
            </a:r>
            <a:r>
              <a:rPr b="0" i="1" spc="-145" dirty="0">
                <a:latin typeface="Trebuchet MS" panose="020B0603020202020204"/>
                <a:cs typeface="Trebuchet MS" panose="020B0603020202020204"/>
              </a:rPr>
              <a:t>Home</a:t>
            </a:r>
            <a:r>
              <a:rPr b="0" i="1" spc="-670" dirty="0">
                <a:latin typeface="Trebuchet MS" panose="020B0603020202020204"/>
                <a:cs typeface="Trebuchet MS" panose="020B0603020202020204"/>
              </a:rPr>
              <a:t> </a:t>
            </a:r>
            <a:r>
              <a:rPr b="0" i="1" spc="-235" dirty="0">
                <a:latin typeface="Trebuchet MS" panose="020B0603020202020204"/>
                <a:cs typeface="Trebuchet MS" panose="020B0603020202020204"/>
              </a:rPr>
              <a:t>To</a:t>
            </a:r>
            <a:r>
              <a:rPr b="0" i="1" spc="-440" dirty="0">
                <a:latin typeface="Trebuchet MS" panose="020B0603020202020204"/>
                <a:cs typeface="Trebuchet MS" panose="020B0603020202020204"/>
              </a:rPr>
              <a:t> </a:t>
            </a:r>
            <a:r>
              <a:rPr b="0" i="1" dirty="0">
                <a:latin typeface="Trebuchet MS" panose="020B0603020202020204"/>
                <a:cs typeface="Trebuchet MS" panose="020B0603020202020204"/>
              </a:rPr>
              <a:t>A</a:t>
            </a:r>
            <a:r>
              <a:rPr b="0" i="1" spc="-459" dirty="0">
                <a:latin typeface="Trebuchet MS" panose="020B0603020202020204"/>
                <a:cs typeface="Trebuchet MS" panose="020B0603020202020204"/>
              </a:rPr>
              <a:t> </a:t>
            </a:r>
            <a:r>
              <a:rPr b="0" i="1" spc="-185" dirty="0">
                <a:latin typeface="Trebuchet MS" panose="020B0603020202020204"/>
                <a:cs typeface="Trebuchet MS" panose="020B0603020202020204"/>
              </a:rPr>
              <a:t>Great</a:t>
            </a:r>
            <a:r>
              <a:rPr b="0" i="1" spc="-345" dirty="0">
                <a:latin typeface="Trebuchet MS" panose="020B0603020202020204"/>
                <a:cs typeface="Trebuchet MS" panose="020B0603020202020204"/>
              </a:rPr>
              <a:t> </a:t>
            </a:r>
            <a:r>
              <a:rPr b="0" i="1" spc="-229" dirty="0">
                <a:latin typeface="Trebuchet MS" panose="020B0603020202020204"/>
                <a:cs typeface="Trebuchet MS" panose="020B0603020202020204"/>
              </a:rPr>
              <a:t>Future</a:t>
            </a:r>
            <a:endParaRPr b="0" i="1" spc="-229" dirty="0">
              <a:latin typeface="Trebuchet MS" panose="020B0603020202020204"/>
              <a:cs typeface="Trebuchet MS" panose="020B060302020202020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12140" y="1908175"/>
            <a:ext cx="7573645" cy="4552315"/>
          </a:xfrm>
          <a:prstGeom prst="rect">
            <a:avLst/>
          </a:prstGeom>
        </p:spPr>
        <p:txBody>
          <a:bodyPr vert="horz" wrap="square" lIns="0" tIns="12700" rIns="0" bIns="0" rtlCol="0">
            <a:spAutoFit/>
          </a:bodyPr>
          <a:lstStyle/>
          <a:p>
            <a:pPr marL="149860" indent="-137160">
              <a:lnSpc>
                <a:spcPct val="100000"/>
              </a:lnSpc>
              <a:spcBef>
                <a:spcPts val="100"/>
              </a:spcBef>
              <a:buClr>
                <a:srgbClr val="000000"/>
              </a:buClr>
              <a:buSzPct val="77000"/>
              <a:buFont typeface="Arial" panose="020B0604020202020204"/>
              <a:buChar char="•"/>
              <a:tabLst>
                <a:tab pos="149860" algn="l"/>
              </a:tabLst>
            </a:pPr>
            <a:r>
              <a:rPr sz="3000" u="heavy" spc="-750" dirty="0">
                <a:solidFill>
                  <a:srgbClr val="242424"/>
                </a:solidFill>
                <a:uFill>
                  <a:solidFill>
                    <a:srgbClr val="242424"/>
                  </a:solidFill>
                </a:uFill>
                <a:latin typeface="Times New Roman" panose="02020603050405020304"/>
                <a:cs typeface="Times New Roman" panose="02020603050405020304"/>
              </a:rPr>
              <a:t> </a:t>
            </a:r>
            <a:r>
              <a:rPr sz="3000" b="1" i="1" u="heavy" spc="-105" dirty="0">
                <a:solidFill>
                  <a:srgbClr val="242424"/>
                </a:solidFill>
                <a:uFill>
                  <a:solidFill>
                    <a:srgbClr val="242424"/>
                  </a:solidFill>
                </a:uFill>
                <a:latin typeface="Arial" panose="020B0604020202020204"/>
                <a:cs typeface="Arial" panose="020B0604020202020204"/>
              </a:rPr>
              <a:t>It's</a:t>
            </a:r>
            <a:r>
              <a:rPr sz="3000" b="1" i="1" u="heavy" spc="-545" dirty="0">
                <a:solidFill>
                  <a:srgbClr val="242424"/>
                </a:solidFill>
                <a:uFill>
                  <a:solidFill>
                    <a:srgbClr val="242424"/>
                  </a:solidFill>
                </a:uFill>
                <a:latin typeface="Arial" panose="020B0604020202020204"/>
                <a:cs typeface="Arial" panose="020B0604020202020204"/>
              </a:rPr>
              <a:t> </a:t>
            </a:r>
            <a:r>
              <a:rPr sz="3000" b="1" i="1" u="heavy" spc="-180" dirty="0">
                <a:solidFill>
                  <a:srgbClr val="242424"/>
                </a:solidFill>
                <a:uFill>
                  <a:solidFill>
                    <a:srgbClr val="242424"/>
                  </a:solidFill>
                </a:uFill>
                <a:latin typeface="Arial" panose="020B0604020202020204"/>
                <a:cs typeface="Arial" panose="020B0604020202020204"/>
              </a:rPr>
              <a:t>Time</a:t>
            </a:r>
            <a:r>
              <a:rPr sz="3000" b="1" i="1" u="heavy" spc="-215" dirty="0">
                <a:solidFill>
                  <a:srgbClr val="242424"/>
                </a:solidFill>
                <a:uFill>
                  <a:solidFill>
                    <a:srgbClr val="242424"/>
                  </a:solidFill>
                </a:uFill>
                <a:latin typeface="Arial" panose="020B0604020202020204"/>
                <a:cs typeface="Arial" panose="020B0604020202020204"/>
              </a:rPr>
              <a:t> </a:t>
            </a:r>
            <a:r>
              <a:rPr sz="3000" b="1" i="1" u="heavy" spc="-245" dirty="0">
                <a:solidFill>
                  <a:srgbClr val="242424"/>
                </a:solidFill>
                <a:uFill>
                  <a:solidFill>
                    <a:srgbClr val="242424"/>
                  </a:solidFill>
                </a:uFill>
                <a:latin typeface="Arial" panose="020B0604020202020204"/>
                <a:cs typeface="Arial" panose="020B0604020202020204"/>
              </a:rPr>
              <a:t>For</a:t>
            </a:r>
            <a:r>
              <a:rPr sz="3000" b="1" i="1" u="heavy" spc="-350" dirty="0">
                <a:solidFill>
                  <a:srgbClr val="242424"/>
                </a:solidFill>
                <a:uFill>
                  <a:solidFill>
                    <a:srgbClr val="242424"/>
                  </a:solidFill>
                </a:uFill>
                <a:latin typeface="Arial" panose="020B0604020202020204"/>
                <a:cs typeface="Arial" panose="020B0604020202020204"/>
              </a:rPr>
              <a:t> </a:t>
            </a:r>
            <a:r>
              <a:rPr sz="3000" b="1" i="1" u="heavy" spc="-280" dirty="0">
                <a:solidFill>
                  <a:srgbClr val="242424"/>
                </a:solidFill>
                <a:uFill>
                  <a:solidFill>
                    <a:srgbClr val="242424"/>
                  </a:solidFill>
                </a:uFill>
                <a:latin typeface="Arial" panose="020B0604020202020204"/>
                <a:cs typeface="Arial" panose="020B0604020202020204"/>
              </a:rPr>
              <a:t>God’s</a:t>
            </a:r>
            <a:r>
              <a:rPr sz="3000" b="1" i="1" u="heavy" spc="-235" dirty="0">
                <a:solidFill>
                  <a:srgbClr val="242424"/>
                </a:solidFill>
                <a:uFill>
                  <a:solidFill>
                    <a:srgbClr val="242424"/>
                  </a:solidFill>
                </a:uFill>
                <a:latin typeface="Arial" panose="020B0604020202020204"/>
                <a:cs typeface="Arial" panose="020B0604020202020204"/>
              </a:rPr>
              <a:t> </a:t>
            </a:r>
            <a:r>
              <a:rPr sz="3000" b="1" i="1" u="heavy" spc="-229" dirty="0">
                <a:solidFill>
                  <a:srgbClr val="242424"/>
                </a:solidFill>
                <a:uFill>
                  <a:solidFill>
                    <a:srgbClr val="242424"/>
                  </a:solidFill>
                </a:uFill>
                <a:latin typeface="Arial" panose="020B0604020202020204"/>
                <a:cs typeface="Arial" panose="020B0604020202020204"/>
              </a:rPr>
              <a:t>People</a:t>
            </a:r>
            <a:r>
              <a:rPr sz="3000" b="1" i="1" u="heavy" spc="-545" dirty="0">
                <a:solidFill>
                  <a:srgbClr val="242424"/>
                </a:solidFill>
                <a:uFill>
                  <a:solidFill>
                    <a:srgbClr val="242424"/>
                  </a:solidFill>
                </a:uFill>
                <a:latin typeface="Arial" panose="020B0604020202020204"/>
                <a:cs typeface="Arial" panose="020B0604020202020204"/>
              </a:rPr>
              <a:t> </a:t>
            </a:r>
            <a:r>
              <a:rPr sz="3000" b="1" i="1" u="heavy" spc="-275" dirty="0">
                <a:solidFill>
                  <a:srgbClr val="242424"/>
                </a:solidFill>
                <a:uFill>
                  <a:solidFill>
                    <a:srgbClr val="242424"/>
                  </a:solidFill>
                </a:uFill>
                <a:latin typeface="Arial" panose="020B0604020202020204"/>
                <a:cs typeface="Arial" panose="020B0604020202020204"/>
              </a:rPr>
              <a:t>To</a:t>
            </a:r>
            <a:r>
              <a:rPr sz="3000" b="1" i="1" u="heavy" spc="-220" dirty="0">
                <a:solidFill>
                  <a:srgbClr val="242424"/>
                </a:solidFill>
                <a:uFill>
                  <a:solidFill>
                    <a:srgbClr val="242424"/>
                  </a:solidFill>
                </a:uFill>
                <a:latin typeface="Arial" panose="020B0604020202020204"/>
                <a:cs typeface="Arial" panose="020B0604020202020204"/>
              </a:rPr>
              <a:t> </a:t>
            </a:r>
            <a:r>
              <a:rPr sz="3000" b="1" i="1" u="heavy" spc="-180" dirty="0">
                <a:solidFill>
                  <a:srgbClr val="242424"/>
                </a:solidFill>
                <a:uFill>
                  <a:solidFill>
                    <a:srgbClr val="242424"/>
                  </a:solidFill>
                </a:uFill>
                <a:latin typeface="Arial" panose="020B0604020202020204"/>
                <a:cs typeface="Arial" panose="020B0604020202020204"/>
              </a:rPr>
              <a:t>Return</a:t>
            </a:r>
            <a:endParaRPr sz="3000">
              <a:latin typeface="Arial" panose="020B0604020202020204"/>
              <a:cs typeface="Arial" panose="020B0604020202020204"/>
            </a:endParaRPr>
          </a:p>
          <a:p>
            <a:pPr marL="12700" marR="5080">
              <a:lnSpc>
                <a:spcPts val="2880"/>
              </a:lnSpc>
              <a:spcBef>
                <a:spcPts val="2855"/>
              </a:spcBef>
              <a:buSzPct val="77000"/>
              <a:buFont typeface="Arial" panose="020B0604020202020204"/>
              <a:buChar char="•"/>
              <a:tabLst>
                <a:tab pos="149860" algn="l"/>
              </a:tabLst>
            </a:pPr>
            <a:r>
              <a:rPr sz="3000" i="1" spc="-225" dirty="0">
                <a:latin typeface="Trebuchet MS" panose="020B0603020202020204"/>
                <a:cs typeface="Trebuchet MS" panose="020B0603020202020204"/>
              </a:rPr>
              <a:t>To</a:t>
            </a:r>
            <a:r>
              <a:rPr sz="3000" i="1" spc="-325" dirty="0">
                <a:latin typeface="Trebuchet MS" panose="020B0603020202020204"/>
                <a:cs typeface="Trebuchet MS" panose="020B0603020202020204"/>
              </a:rPr>
              <a:t> </a:t>
            </a:r>
            <a:r>
              <a:rPr sz="3000" i="1" spc="-180" dirty="0">
                <a:latin typeface="Trebuchet MS" panose="020B0603020202020204"/>
                <a:cs typeface="Trebuchet MS" panose="020B0603020202020204"/>
              </a:rPr>
              <a:t>Return</a:t>
            </a:r>
            <a:r>
              <a:rPr lang="en-US" sz="3000" i="1" spc="-180" dirty="0">
                <a:latin typeface="Trebuchet MS" panose="020B0603020202020204"/>
                <a:cs typeface="Trebuchet MS" panose="020B0603020202020204"/>
              </a:rPr>
              <a:t> </a:t>
            </a:r>
            <a:r>
              <a:rPr sz="3000" i="1" spc="-630" dirty="0">
                <a:latin typeface="Trebuchet MS" panose="020B0603020202020204"/>
                <a:cs typeface="Trebuchet MS" panose="020B0603020202020204"/>
              </a:rPr>
              <a:t> </a:t>
            </a:r>
            <a:r>
              <a:rPr sz="3000" i="1" spc="-225" dirty="0">
                <a:latin typeface="Trebuchet MS" panose="020B0603020202020204"/>
                <a:cs typeface="Trebuchet MS" panose="020B0603020202020204"/>
              </a:rPr>
              <a:t>To</a:t>
            </a:r>
            <a:r>
              <a:rPr sz="3000" i="1" spc="-390" dirty="0">
                <a:latin typeface="Trebuchet MS" panose="020B0603020202020204"/>
                <a:cs typeface="Trebuchet MS" panose="020B0603020202020204"/>
              </a:rPr>
              <a:t> </a:t>
            </a:r>
            <a:r>
              <a:rPr sz="3000" i="1" spc="-170" dirty="0">
                <a:latin typeface="Trebuchet MS" panose="020B0603020202020204"/>
                <a:cs typeface="Trebuchet MS" panose="020B0603020202020204"/>
              </a:rPr>
              <a:t>All</a:t>
            </a:r>
            <a:r>
              <a:rPr sz="3000" i="1" spc="-630" dirty="0">
                <a:latin typeface="Trebuchet MS" panose="020B0603020202020204"/>
                <a:cs typeface="Trebuchet MS" panose="020B0603020202020204"/>
              </a:rPr>
              <a:t> </a:t>
            </a:r>
            <a:r>
              <a:rPr sz="3000" i="1" spc="-150" dirty="0">
                <a:latin typeface="Trebuchet MS" panose="020B0603020202020204"/>
                <a:cs typeface="Trebuchet MS" panose="020B0603020202020204"/>
              </a:rPr>
              <a:t>That</a:t>
            </a:r>
            <a:r>
              <a:rPr sz="3000" i="1" spc="-635" dirty="0">
                <a:latin typeface="Trebuchet MS" panose="020B0603020202020204"/>
                <a:cs typeface="Trebuchet MS" panose="020B0603020202020204"/>
              </a:rPr>
              <a:t> </a:t>
            </a:r>
            <a:r>
              <a:rPr sz="3000" i="1" spc="-155" dirty="0">
                <a:latin typeface="Trebuchet MS" panose="020B0603020202020204"/>
                <a:cs typeface="Trebuchet MS" panose="020B0603020202020204"/>
              </a:rPr>
              <a:t>They</a:t>
            </a:r>
            <a:r>
              <a:rPr sz="3000" i="1" spc="-305" dirty="0">
                <a:latin typeface="Trebuchet MS" panose="020B0603020202020204"/>
                <a:cs typeface="Trebuchet MS" panose="020B0603020202020204"/>
              </a:rPr>
              <a:t> </a:t>
            </a:r>
            <a:r>
              <a:rPr sz="3000" i="1" spc="-200" dirty="0">
                <a:latin typeface="Trebuchet MS" panose="020B0603020202020204"/>
                <a:cs typeface="Trebuchet MS" panose="020B0603020202020204"/>
              </a:rPr>
              <a:t>Left</a:t>
            </a:r>
            <a:r>
              <a:rPr sz="3000" i="1" spc="-505" dirty="0">
                <a:latin typeface="Trebuchet MS" panose="020B0603020202020204"/>
                <a:cs typeface="Trebuchet MS" panose="020B0603020202020204"/>
              </a:rPr>
              <a:t> </a:t>
            </a:r>
            <a:r>
              <a:rPr sz="3000" i="1" spc="-105" dirty="0">
                <a:latin typeface="Trebuchet MS" panose="020B0603020202020204"/>
                <a:cs typeface="Trebuchet MS" panose="020B0603020202020204"/>
              </a:rPr>
              <a:t>When</a:t>
            </a:r>
            <a:r>
              <a:rPr sz="3000" i="1" spc="-655" dirty="0">
                <a:latin typeface="Trebuchet MS" panose="020B0603020202020204"/>
                <a:cs typeface="Trebuchet MS" panose="020B0603020202020204"/>
              </a:rPr>
              <a:t> </a:t>
            </a:r>
            <a:r>
              <a:rPr sz="3000" i="1" spc="-155" dirty="0">
                <a:latin typeface="Trebuchet MS" panose="020B0603020202020204"/>
                <a:cs typeface="Trebuchet MS" panose="020B0603020202020204"/>
              </a:rPr>
              <a:t>They</a:t>
            </a:r>
            <a:r>
              <a:rPr sz="3000" i="1" spc="-645" dirty="0">
                <a:latin typeface="Trebuchet MS" panose="020B0603020202020204"/>
                <a:cs typeface="Trebuchet MS" panose="020B0603020202020204"/>
              </a:rPr>
              <a:t> </a:t>
            </a:r>
            <a:r>
              <a:rPr sz="3000" i="1" spc="-215" dirty="0">
                <a:latin typeface="Trebuchet MS" panose="020B0603020202020204"/>
                <a:cs typeface="Trebuchet MS" panose="020B0603020202020204"/>
              </a:rPr>
              <a:t>Turned  </a:t>
            </a:r>
            <a:r>
              <a:rPr sz="3000" i="1" spc="-90" dirty="0">
                <a:latin typeface="Trebuchet MS" panose="020B0603020202020204"/>
                <a:cs typeface="Trebuchet MS" panose="020B0603020202020204"/>
              </a:rPr>
              <a:t>Away </a:t>
            </a:r>
            <a:r>
              <a:rPr sz="3000" i="1" spc="-185" dirty="0">
                <a:latin typeface="Trebuchet MS" panose="020B0603020202020204"/>
                <a:cs typeface="Trebuchet MS" panose="020B0603020202020204"/>
              </a:rPr>
              <a:t>From</a:t>
            </a:r>
            <a:r>
              <a:rPr sz="3000" i="1" spc="-525" dirty="0">
                <a:latin typeface="Trebuchet MS" panose="020B0603020202020204"/>
                <a:cs typeface="Trebuchet MS" panose="020B0603020202020204"/>
              </a:rPr>
              <a:t> </a:t>
            </a:r>
            <a:r>
              <a:rPr lang="en-US" sz="3000" i="1" spc="-525" dirty="0">
                <a:latin typeface="Trebuchet MS" panose="020B0603020202020204"/>
                <a:cs typeface="Trebuchet MS" panose="020B0603020202020204"/>
              </a:rPr>
              <a:t> </a:t>
            </a:r>
            <a:r>
              <a:rPr sz="3000" i="1" spc="-150" dirty="0">
                <a:latin typeface="Trebuchet MS" panose="020B0603020202020204"/>
                <a:cs typeface="Trebuchet MS" panose="020B0603020202020204"/>
              </a:rPr>
              <a:t>Him</a:t>
            </a:r>
            <a:endParaRPr sz="3000">
              <a:latin typeface="Trebuchet MS" panose="020B0603020202020204"/>
              <a:cs typeface="Trebuchet MS" panose="020B0603020202020204"/>
            </a:endParaRPr>
          </a:p>
          <a:p>
            <a:pPr marL="149860" indent="-137160">
              <a:lnSpc>
                <a:spcPts val="3240"/>
              </a:lnSpc>
              <a:spcBef>
                <a:spcPts val="2185"/>
              </a:spcBef>
              <a:buClr>
                <a:srgbClr val="000000"/>
              </a:buClr>
              <a:buSzPct val="77000"/>
              <a:buFont typeface="Arial" panose="020B0604020202020204"/>
              <a:buChar char="•"/>
              <a:tabLst>
                <a:tab pos="149860" algn="l"/>
              </a:tabLst>
            </a:pPr>
            <a:r>
              <a:rPr sz="3000" i="1" spc="-180" dirty="0">
                <a:solidFill>
                  <a:srgbClr val="242424"/>
                </a:solidFill>
                <a:latin typeface="Trebuchet MS" panose="020B0603020202020204"/>
                <a:cs typeface="Trebuchet MS" panose="020B0603020202020204"/>
              </a:rPr>
              <a:t>Return </a:t>
            </a:r>
            <a:r>
              <a:rPr sz="3000" i="1" spc="-190" dirty="0">
                <a:solidFill>
                  <a:srgbClr val="242424"/>
                </a:solidFill>
                <a:latin typeface="Trebuchet MS" panose="020B0603020202020204"/>
                <a:cs typeface="Trebuchet MS" panose="020B0603020202020204"/>
              </a:rPr>
              <a:t>to</a:t>
            </a:r>
            <a:r>
              <a:rPr sz="3000" i="1" spc="-465" dirty="0">
                <a:solidFill>
                  <a:srgbClr val="242424"/>
                </a:solidFill>
                <a:latin typeface="Trebuchet MS" panose="020B0603020202020204"/>
                <a:cs typeface="Trebuchet MS" panose="020B0603020202020204"/>
              </a:rPr>
              <a:t> </a:t>
            </a:r>
            <a:r>
              <a:rPr sz="3000" i="1" spc="-185" dirty="0">
                <a:solidFill>
                  <a:srgbClr val="242424"/>
                </a:solidFill>
                <a:latin typeface="Trebuchet MS" panose="020B0603020202020204"/>
                <a:cs typeface="Trebuchet MS" panose="020B0603020202020204"/>
              </a:rPr>
              <a:t>repentance</a:t>
            </a:r>
            <a:endParaRPr sz="3000">
              <a:latin typeface="Trebuchet MS" panose="020B0603020202020204"/>
              <a:cs typeface="Trebuchet MS" panose="020B0603020202020204"/>
            </a:endParaRPr>
          </a:p>
          <a:p>
            <a:pPr marL="149860" indent="-137160">
              <a:lnSpc>
                <a:spcPts val="2880"/>
              </a:lnSpc>
              <a:buClr>
                <a:srgbClr val="000000"/>
              </a:buClr>
              <a:buSzPct val="77000"/>
              <a:buFont typeface="Arial" panose="020B0604020202020204"/>
              <a:buChar char="•"/>
              <a:tabLst>
                <a:tab pos="149860" algn="l"/>
              </a:tabLst>
            </a:pPr>
            <a:r>
              <a:rPr sz="3000" i="1" spc="-180" dirty="0">
                <a:solidFill>
                  <a:srgbClr val="242424"/>
                </a:solidFill>
                <a:latin typeface="Trebuchet MS" panose="020B0603020202020204"/>
                <a:cs typeface="Trebuchet MS" panose="020B0603020202020204"/>
              </a:rPr>
              <a:t>Return </a:t>
            </a:r>
            <a:r>
              <a:rPr sz="3000" i="1" spc="-190" dirty="0">
                <a:solidFill>
                  <a:srgbClr val="242424"/>
                </a:solidFill>
                <a:latin typeface="Trebuchet MS" panose="020B0603020202020204"/>
                <a:cs typeface="Trebuchet MS" panose="020B0603020202020204"/>
              </a:rPr>
              <a:t>to</a:t>
            </a:r>
            <a:r>
              <a:rPr sz="3000" i="1" spc="-459" dirty="0">
                <a:solidFill>
                  <a:srgbClr val="242424"/>
                </a:solidFill>
                <a:latin typeface="Trebuchet MS" panose="020B0603020202020204"/>
                <a:cs typeface="Trebuchet MS" panose="020B0603020202020204"/>
              </a:rPr>
              <a:t> </a:t>
            </a:r>
            <a:r>
              <a:rPr sz="3000" i="1" spc="-190" dirty="0">
                <a:solidFill>
                  <a:srgbClr val="242424"/>
                </a:solidFill>
                <a:latin typeface="Trebuchet MS" panose="020B0603020202020204"/>
                <a:cs typeface="Trebuchet MS" panose="020B0603020202020204"/>
              </a:rPr>
              <a:t>restoration</a:t>
            </a:r>
            <a:endParaRPr sz="3000">
              <a:latin typeface="Trebuchet MS" panose="020B0603020202020204"/>
              <a:cs typeface="Trebuchet MS" panose="020B0603020202020204"/>
            </a:endParaRPr>
          </a:p>
          <a:p>
            <a:pPr marL="149860" indent="-137160">
              <a:lnSpc>
                <a:spcPts val="3240"/>
              </a:lnSpc>
              <a:buClr>
                <a:srgbClr val="000000"/>
              </a:buClr>
              <a:buSzPct val="77000"/>
              <a:buFont typeface="Arial" panose="020B0604020202020204"/>
              <a:buChar char="•"/>
              <a:tabLst>
                <a:tab pos="149860" algn="l"/>
              </a:tabLst>
            </a:pPr>
            <a:r>
              <a:rPr sz="3000" i="1" spc="-180" dirty="0">
                <a:solidFill>
                  <a:srgbClr val="242424"/>
                </a:solidFill>
                <a:latin typeface="Trebuchet MS" panose="020B0603020202020204"/>
                <a:cs typeface="Trebuchet MS" panose="020B0603020202020204"/>
              </a:rPr>
              <a:t>Return </a:t>
            </a:r>
            <a:r>
              <a:rPr sz="3000" i="1" spc="-190" dirty="0">
                <a:solidFill>
                  <a:srgbClr val="242424"/>
                </a:solidFill>
                <a:latin typeface="Trebuchet MS" panose="020B0603020202020204"/>
                <a:cs typeface="Trebuchet MS" panose="020B0603020202020204"/>
              </a:rPr>
              <a:t>to</a:t>
            </a:r>
            <a:r>
              <a:rPr sz="3000" i="1" spc="-465" dirty="0">
                <a:solidFill>
                  <a:srgbClr val="242424"/>
                </a:solidFill>
                <a:latin typeface="Trebuchet MS" panose="020B0603020202020204"/>
                <a:cs typeface="Trebuchet MS" panose="020B0603020202020204"/>
              </a:rPr>
              <a:t> </a:t>
            </a:r>
            <a:r>
              <a:rPr sz="3000" i="1" spc="-180" dirty="0">
                <a:solidFill>
                  <a:srgbClr val="242424"/>
                </a:solidFill>
                <a:latin typeface="Trebuchet MS" panose="020B0603020202020204"/>
                <a:cs typeface="Trebuchet MS" panose="020B0603020202020204"/>
              </a:rPr>
              <a:t>revival</a:t>
            </a:r>
            <a:endParaRPr sz="3000">
              <a:latin typeface="Trebuchet MS" panose="020B0603020202020204"/>
              <a:cs typeface="Trebuchet MS" panose="020B0603020202020204"/>
            </a:endParaRPr>
          </a:p>
          <a:p>
            <a:pPr marL="184785" indent="-137795">
              <a:lnSpc>
                <a:spcPts val="3365"/>
              </a:lnSpc>
              <a:spcBef>
                <a:spcPts val="1960"/>
              </a:spcBef>
              <a:buClr>
                <a:srgbClr val="000000"/>
              </a:buClr>
              <a:buSzPct val="77000"/>
              <a:buFont typeface="Arial" panose="020B0604020202020204"/>
              <a:buChar char="•"/>
              <a:tabLst>
                <a:tab pos="185420" algn="l"/>
              </a:tabLst>
            </a:pPr>
            <a:r>
              <a:rPr sz="3000" b="1" i="1" spc="-325" dirty="0">
                <a:solidFill>
                  <a:srgbClr val="242424"/>
                </a:solidFill>
                <a:latin typeface="Trebuchet MS" panose="020B0603020202020204"/>
                <a:cs typeface="Trebuchet MS" panose="020B0603020202020204"/>
              </a:rPr>
              <a:t>To</a:t>
            </a:r>
            <a:r>
              <a:rPr sz="3000" b="1" i="1" spc="-310" dirty="0">
                <a:solidFill>
                  <a:srgbClr val="242424"/>
                </a:solidFill>
                <a:latin typeface="Trebuchet MS" panose="020B0603020202020204"/>
                <a:cs typeface="Trebuchet MS" panose="020B0603020202020204"/>
              </a:rPr>
              <a:t> </a:t>
            </a:r>
            <a:r>
              <a:rPr sz="3000" b="1" i="1" spc="-155" dirty="0">
                <a:solidFill>
                  <a:srgbClr val="242424"/>
                </a:solidFill>
                <a:latin typeface="Trebuchet MS" panose="020B0603020202020204"/>
                <a:cs typeface="Trebuchet MS" panose="020B0603020202020204"/>
              </a:rPr>
              <a:t>Return</a:t>
            </a:r>
            <a:r>
              <a:rPr sz="3000" b="1" i="1" spc="-610" dirty="0">
                <a:solidFill>
                  <a:srgbClr val="242424"/>
                </a:solidFill>
                <a:latin typeface="Trebuchet MS" panose="020B0603020202020204"/>
                <a:cs typeface="Trebuchet MS" panose="020B0603020202020204"/>
              </a:rPr>
              <a:t> </a:t>
            </a:r>
            <a:r>
              <a:rPr sz="3000" b="1" i="1" spc="-325" dirty="0">
                <a:solidFill>
                  <a:srgbClr val="242424"/>
                </a:solidFill>
                <a:latin typeface="Trebuchet MS" panose="020B0603020202020204"/>
                <a:cs typeface="Trebuchet MS" panose="020B0603020202020204"/>
              </a:rPr>
              <a:t>To</a:t>
            </a:r>
            <a:r>
              <a:rPr sz="3000" b="1" i="1" spc="-615" dirty="0">
                <a:solidFill>
                  <a:srgbClr val="242424"/>
                </a:solidFill>
                <a:latin typeface="Trebuchet MS" panose="020B0603020202020204"/>
                <a:cs typeface="Trebuchet MS" panose="020B0603020202020204"/>
              </a:rPr>
              <a:t> </a:t>
            </a:r>
            <a:r>
              <a:rPr sz="3000" b="1" i="1" spc="-204" dirty="0">
                <a:solidFill>
                  <a:srgbClr val="242424"/>
                </a:solidFill>
                <a:latin typeface="Trebuchet MS" panose="020B0603020202020204"/>
                <a:cs typeface="Trebuchet MS" panose="020B0603020202020204"/>
              </a:rPr>
              <a:t>The</a:t>
            </a:r>
            <a:r>
              <a:rPr sz="3000" b="1" i="1" spc="-310" dirty="0">
                <a:solidFill>
                  <a:srgbClr val="242424"/>
                </a:solidFill>
                <a:latin typeface="Trebuchet MS" panose="020B0603020202020204"/>
                <a:cs typeface="Trebuchet MS" panose="020B0603020202020204"/>
              </a:rPr>
              <a:t> </a:t>
            </a:r>
            <a:r>
              <a:rPr sz="3000" b="1" i="1" spc="-140" dirty="0">
                <a:solidFill>
                  <a:srgbClr val="242424"/>
                </a:solidFill>
                <a:latin typeface="Trebuchet MS" panose="020B0603020202020204"/>
                <a:cs typeface="Trebuchet MS" panose="020B0603020202020204"/>
              </a:rPr>
              <a:t>Place</a:t>
            </a:r>
            <a:r>
              <a:rPr sz="3000" b="1" i="1" spc="-430" dirty="0">
                <a:solidFill>
                  <a:srgbClr val="242424"/>
                </a:solidFill>
                <a:latin typeface="Trebuchet MS" panose="020B0603020202020204"/>
                <a:cs typeface="Trebuchet MS" panose="020B0603020202020204"/>
              </a:rPr>
              <a:t> </a:t>
            </a:r>
            <a:r>
              <a:rPr sz="3000" b="1" i="1" spc="-75" dirty="0">
                <a:solidFill>
                  <a:srgbClr val="242424"/>
                </a:solidFill>
                <a:latin typeface="Trebuchet MS" panose="020B0603020202020204"/>
                <a:cs typeface="Trebuchet MS" panose="020B0603020202020204"/>
              </a:rPr>
              <a:t>Of</a:t>
            </a:r>
            <a:r>
              <a:rPr sz="3000" b="1" i="1" spc="-295" dirty="0">
                <a:solidFill>
                  <a:srgbClr val="242424"/>
                </a:solidFill>
                <a:latin typeface="Trebuchet MS" panose="020B0603020202020204"/>
                <a:cs typeface="Trebuchet MS" panose="020B0603020202020204"/>
              </a:rPr>
              <a:t> </a:t>
            </a:r>
            <a:r>
              <a:rPr sz="3000" b="1" i="1" spc="-140" dirty="0">
                <a:solidFill>
                  <a:srgbClr val="242424"/>
                </a:solidFill>
                <a:latin typeface="Trebuchet MS" panose="020B0603020202020204"/>
                <a:cs typeface="Trebuchet MS" panose="020B0603020202020204"/>
              </a:rPr>
              <a:t>His</a:t>
            </a:r>
            <a:r>
              <a:rPr sz="3000" b="1" i="1" spc="-290" dirty="0">
                <a:solidFill>
                  <a:srgbClr val="242424"/>
                </a:solidFill>
                <a:latin typeface="Trebuchet MS" panose="020B0603020202020204"/>
                <a:cs typeface="Trebuchet MS" panose="020B0603020202020204"/>
              </a:rPr>
              <a:t> </a:t>
            </a:r>
            <a:r>
              <a:rPr sz="3000" b="1" i="1" spc="-120" dirty="0">
                <a:solidFill>
                  <a:srgbClr val="242424"/>
                </a:solidFill>
                <a:latin typeface="Trebuchet MS" panose="020B0603020202020204"/>
                <a:cs typeface="Trebuchet MS" panose="020B0603020202020204"/>
              </a:rPr>
              <a:t>Blessing</a:t>
            </a:r>
            <a:r>
              <a:rPr sz="3000" b="1" i="1" spc="-305" dirty="0">
                <a:solidFill>
                  <a:srgbClr val="242424"/>
                </a:solidFill>
                <a:latin typeface="Trebuchet MS" panose="020B0603020202020204"/>
                <a:cs typeface="Trebuchet MS" panose="020B0603020202020204"/>
              </a:rPr>
              <a:t> </a:t>
            </a:r>
            <a:r>
              <a:rPr sz="3000" b="1" i="1" spc="-204" dirty="0">
                <a:solidFill>
                  <a:srgbClr val="242424"/>
                </a:solidFill>
                <a:latin typeface="Arial" panose="020B0604020202020204"/>
                <a:cs typeface="Arial" panose="020B0604020202020204"/>
              </a:rPr>
              <a:t>–</a:t>
            </a:r>
            <a:endParaRPr sz="3000">
              <a:latin typeface="Arial" panose="020B0604020202020204"/>
              <a:cs typeface="Arial" panose="020B0604020202020204"/>
            </a:endParaRPr>
          </a:p>
          <a:p>
            <a:pPr marL="355600" lvl="1" indent="-137160">
              <a:lnSpc>
                <a:spcPts val="3040"/>
              </a:lnSpc>
              <a:buClr>
                <a:srgbClr val="000000"/>
              </a:buClr>
              <a:buSzPct val="77000"/>
              <a:buFont typeface="Arial" panose="020B0604020202020204"/>
              <a:buChar char="•"/>
              <a:tabLst>
                <a:tab pos="355600" algn="l"/>
              </a:tabLst>
            </a:pPr>
            <a:r>
              <a:rPr sz="2800" i="1" spc="-175" dirty="0">
                <a:solidFill>
                  <a:srgbClr val="242424"/>
                </a:solidFill>
                <a:latin typeface="Trebuchet MS" panose="020B0603020202020204"/>
                <a:cs typeface="Trebuchet MS" panose="020B0603020202020204"/>
              </a:rPr>
              <a:t>The</a:t>
            </a:r>
            <a:r>
              <a:rPr lang="en-US" sz="2800" i="1" spc="-175" dirty="0">
                <a:solidFill>
                  <a:srgbClr val="242424"/>
                </a:solidFill>
                <a:latin typeface="Trebuchet MS" panose="020B0603020202020204"/>
                <a:cs typeface="Trebuchet MS" panose="020B0603020202020204"/>
              </a:rPr>
              <a:t> Source</a:t>
            </a:r>
            <a:r>
              <a:rPr sz="2800" i="1" spc="-380" dirty="0">
                <a:solidFill>
                  <a:srgbClr val="242424"/>
                </a:solidFill>
                <a:latin typeface="Trebuchet MS" panose="020B0603020202020204"/>
                <a:cs typeface="Trebuchet MS" panose="020B0603020202020204"/>
              </a:rPr>
              <a:t> </a:t>
            </a:r>
            <a:r>
              <a:rPr sz="2800" i="1" spc="-95" dirty="0">
                <a:solidFill>
                  <a:srgbClr val="242424"/>
                </a:solidFill>
                <a:latin typeface="Trebuchet MS" panose="020B0603020202020204"/>
                <a:cs typeface="Trebuchet MS" panose="020B0603020202020204"/>
              </a:rPr>
              <a:t>Of</a:t>
            </a:r>
            <a:r>
              <a:rPr sz="2800" i="1" spc="-285" dirty="0">
                <a:solidFill>
                  <a:srgbClr val="242424"/>
                </a:solidFill>
                <a:latin typeface="Trebuchet MS" panose="020B0603020202020204"/>
                <a:cs typeface="Trebuchet MS" panose="020B0603020202020204"/>
              </a:rPr>
              <a:t> </a:t>
            </a:r>
            <a:r>
              <a:rPr sz="2800" i="1" spc="-100" dirty="0">
                <a:solidFill>
                  <a:srgbClr val="242424"/>
                </a:solidFill>
                <a:latin typeface="Trebuchet MS" panose="020B0603020202020204"/>
                <a:cs typeface="Trebuchet MS" panose="020B0603020202020204"/>
              </a:rPr>
              <a:t>His</a:t>
            </a:r>
            <a:r>
              <a:rPr sz="2800" i="1" spc="-275" dirty="0">
                <a:solidFill>
                  <a:srgbClr val="242424"/>
                </a:solidFill>
                <a:latin typeface="Trebuchet MS" panose="020B0603020202020204"/>
                <a:cs typeface="Trebuchet MS" panose="020B0603020202020204"/>
              </a:rPr>
              <a:t> </a:t>
            </a:r>
            <a:r>
              <a:rPr sz="2800" i="1" spc="-100" dirty="0">
                <a:solidFill>
                  <a:srgbClr val="242424"/>
                </a:solidFill>
                <a:latin typeface="Trebuchet MS" panose="020B0603020202020204"/>
                <a:cs typeface="Trebuchet MS" panose="020B0603020202020204"/>
              </a:rPr>
              <a:t>Blessing</a:t>
            </a:r>
            <a:endParaRPr sz="2800">
              <a:latin typeface="Trebuchet MS" panose="020B0603020202020204"/>
              <a:cs typeface="Trebuchet MS" panose="020B0603020202020204"/>
            </a:endParaRPr>
          </a:p>
          <a:p>
            <a:pPr marL="355600" lvl="1" indent="-137160">
              <a:lnSpc>
                <a:spcPts val="3275"/>
              </a:lnSpc>
              <a:buClr>
                <a:srgbClr val="000000"/>
              </a:buClr>
              <a:buSzPct val="77000"/>
              <a:buFont typeface="Arial" panose="020B0604020202020204"/>
              <a:buChar char="•"/>
              <a:tabLst>
                <a:tab pos="355600" algn="l"/>
              </a:tabLst>
            </a:pPr>
            <a:r>
              <a:rPr sz="2800" i="1" spc="-215" dirty="0">
                <a:solidFill>
                  <a:srgbClr val="242424"/>
                </a:solidFill>
                <a:latin typeface="Trebuchet MS" panose="020B0603020202020204"/>
                <a:cs typeface="Trebuchet MS" panose="020B0603020202020204"/>
              </a:rPr>
              <a:t>To</a:t>
            </a:r>
            <a:r>
              <a:rPr sz="2800" i="1" spc="-590" dirty="0">
                <a:solidFill>
                  <a:srgbClr val="242424"/>
                </a:solidFill>
                <a:latin typeface="Trebuchet MS" panose="020B0603020202020204"/>
                <a:cs typeface="Trebuchet MS" panose="020B0603020202020204"/>
              </a:rPr>
              <a:t> </a:t>
            </a:r>
            <a:r>
              <a:rPr sz="2800" i="1" spc="-175" dirty="0">
                <a:solidFill>
                  <a:srgbClr val="242424"/>
                </a:solidFill>
                <a:latin typeface="Trebuchet MS" panose="020B0603020202020204"/>
                <a:cs typeface="Trebuchet MS" panose="020B0603020202020204"/>
              </a:rPr>
              <a:t>The</a:t>
            </a:r>
            <a:r>
              <a:rPr sz="2800" i="1" spc="-275" dirty="0">
                <a:solidFill>
                  <a:srgbClr val="242424"/>
                </a:solidFill>
                <a:latin typeface="Trebuchet MS" panose="020B0603020202020204"/>
                <a:cs typeface="Trebuchet MS" panose="020B0603020202020204"/>
              </a:rPr>
              <a:t> </a:t>
            </a:r>
            <a:r>
              <a:rPr sz="2800" i="1" spc="-75" dirty="0">
                <a:solidFill>
                  <a:srgbClr val="242424"/>
                </a:solidFill>
                <a:latin typeface="Trebuchet MS" panose="020B0603020202020204"/>
                <a:cs typeface="Trebuchet MS" panose="020B0603020202020204"/>
              </a:rPr>
              <a:t>Land</a:t>
            </a:r>
            <a:r>
              <a:rPr sz="2800" i="1" spc="-280" dirty="0">
                <a:solidFill>
                  <a:srgbClr val="242424"/>
                </a:solidFill>
                <a:latin typeface="Trebuchet MS" panose="020B0603020202020204"/>
                <a:cs typeface="Trebuchet MS" panose="020B0603020202020204"/>
              </a:rPr>
              <a:t> </a:t>
            </a:r>
            <a:r>
              <a:rPr sz="2800" i="1" spc="-135" dirty="0">
                <a:solidFill>
                  <a:srgbClr val="242424"/>
                </a:solidFill>
                <a:latin typeface="Times New Roman" panose="02020603050405020304"/>
                <a:cs typeface="Times New Roman" panose="02020603050405020304"/>
              </a:rPr>
              <a:t>He’s</a:t>
            </a:r>
            <a:r>
              <a:rPr sz="2800" i="1" spc="-229" dirty="0">
                <a:solidFill>
                  <a:srgbClr val="242424"/>
                </a:solidFill>
                <a:latin typeface="Times New Roman" panose="02020603050405020304"/>
                <a:cs typeface="Times New Roman" panose="02020603050405020304"/>
              </a:rPr>
              <a:t> </a:t>
            </a:r>
            <a:r>
              <a:rPr sz="2800" i="1" spc="-135" dirty="0">
                <a:solidFill>
                  <a:srgbClr val="242424"/>
                </a:solidFill>
                <a:latin typeface="Trebuchet MS" panose="020B0603020202020204"/>
                <a:cs typeface="Trebuchet MS" panose="020B0603020202020204"/>
              </a:rPr>
              <a:t>Given</a:t>
            </a:r>
            <a:r>
              <a:rPr sz="2800" i="1" spc="-555" dirty="0">
                <a:solidFill>
                  <a:srgbClr val="242424"/>
                </a:solidFill>
                <a:latin typeface="Trebuchet MS" panose="020B0603020202020204"/>
                <a:cs typeface="Trebuchet MS" panose="020B0603020202020204"/>
              </a:rPr>
              <a:t> </a:t>
            </a:r>
            <a:r>
              <a:rPr sz="2800" i="1" spc="-175" dirty="0">
                <a:solidFill>
                  <a:srgbClr val="242424"/>
                </a:solidFill>
                <a:latin typeface="Trebuchet MS" panose="020B0603020202020204"/>
                <a:cs typeface="Trebuchet MS" panose="020B0603020202020204"/>
              </a:rPr>
              <a:t>You</a:t>
            </a:r>
            <a:endParaRPr sz="2800">
              <a:latin typeface="Trebuchet MS" panose="020B0603020202020204"/>
              <a:cs typeface="Trebuchet MS" panose="020B060302020202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12140" y="1940179"/>
            <a:ext cx="7657465" cy="4091940"/>
          </a:xfrm>
          <a:prstGeom prst="rect">
            <a:avLst/>
          </a:prstGeom>
        </p:spPr>
        <p:txBody>
          <a:bodyPr vert="horz" wrap="square" lIns="0" tIns="13335" rIns="0" bIns="0" rtlCol="0">
            <a:spAutoFit/>
          </a:bodyPr>
          <a:lstStyle/>
          <a:p>
            <a:pPr marL="157480" indent="-144780">
              <a:lnSpc>
                <a:spcPts val="3650"/>
              </a:lnSpc>
              <a:spcBef>
                <a:spcPts val="105"/>
              </a:spcBef>
              <a:buSzPct val="77000"/>
              <a:buFont typeface="Arial" panose="020B0604020202020204"/>
              <a:buChar char="•"/>
              <a:tabLst>
                <a:tab pos="157480" algn="l"/>
              </a:tabLst>
            </a:pPr>
            <a:r>
              <a:rPr sz="3200" b="1" i="1" spc="-120" dirty="0">
                <a:latin typeface="Trebuchet MS" panose="020B0603020202020204"/>
                <a:cs typeface="Trebuchet MS" panose="020B0603020202020204"/>
              </a:rPr>
              <a:t>God</a:t>
            </a:r>
            <a:r>
              <a:rPr sz="3200" b="1" i="1" spc="-325" dirty="0">
                <a:latin typeface="Trebuchet MS" panose="020B0603020202020204"/>
                <a:cs typeface="Trebuchet MS" panose="020B0603020202020204"/>
              </a:rPr>
              <a:t> </a:t>
            </a:r>
            <a:r>
              <a:rPr sz="3200" b="1" i="1" spc="-105" dirty="0">
                <a:latin typeface="Trebuchet MS" panose="020B0603020202020204"/>
                <a:cs typeface="Trebuchet MS" panose="020B0603020202020204"/>
              </a:rPr>
              <a:t>Does</a:t>
            </a:r>
            <a:r>
              <a:rPr sz="3200" b="1" i="1" spc="-310" dirty="0">
                <a:latin typeface="Trebuchet MS" panose="020B0603020202020204"/>
                <a:cs typeface="Trebuchet MS" panose="020B0603020202020204"/>
              </a:rPr>
              <a:t> </a:t>
            </a:r>
            <a:r>
              <a:rPr sz="3200" b="1" i="1" spc="-100" dirty="0">
                <a:latin typeface="Trebuchet MS" panose="020B0603020202020204"/>
                <a:cs typeface="Trebuchet MS" panose="020B0603020202020204"/>
              </a:rPr>
              <a:t>Not</a:t>
            </a:r>
            <a:r>
              <a:rPr sz="3200" b="1" i="1" spc="-509" dirty="0">
                <a:latin typeface="Trebuchet MS" panose="020B0603020202020204"/>
                <a:cs typeface="Trebuchet MS" panose="020B0603020202020204"/>
              </a:rPr>
              <a:t> </a:t>
            </a:r>
            <a:r>
              <a:rPr sz="3200" b="1" i="1" spc="-150" dirty="0">
                <a:latin typeface="Trebuchet MS" panose="020B0603020202020204"/>
                <a:cs typeface="Trebuchet MS" panose="020B0603020202020204"/>
              </a:rPr>
              <a:t>Want</a:t>
            </a:r>
            <a:r>
              <a:rPr sz="3200" b="1" i="1" spc="-660" dirty="0">
                <a:latin typeface="Trebuchet MS" panose="020B0603020202020204"/>
                <a:cs typeface="Trebuchet MS" panose="020B0603020202020204"/>
              </a:rPr>
              <a:t> </a:t>
            </a:r>
            <a:r>
              <a:rPr sz="3200" b="1" i="1" spc="-345" dirty="0">
                <a:latin typeface="Trebuchet MS" panose="020B0603020202020204"/>
                <a:cs typeface="Trebuchet MS" panose="020B0603020202020204"/>
              </a:rPr>
              <a:t>To</a:t>
            </a:r>
            <a:r>
              <a:rPr sz="3200" b="1" i="1" spc="-305" dirty="0">
                <a:latin typeface="Trebuchet MS" panose="020B0603020202020204"/>
                <a:cs typeface="Trebuchet MS" panose="020B0603020202020204"/>
              </a:rPr>
              <a:t> </a:t>
            </a:r>
            <a:r>
              <a:rPr sz="3200" b="1" i="1" spc="-165" dirty="0">
                <a:latin typeface="Trebuchet MS" panose="020B0603020202020204"/>
                <a:cs typeface="Trebuchet MS" panose="020B0603020202020204"/>
              </a:rPr>
              <a:t>Hurt</a:t>
            </a:r>
            <a:r>
              <a:rPr sz="3200" b="1" i="1" spc="-635" dirty="0">
                <a:latin typeface="Trebuchet MS" panose="020B0603020202020204"/>
                <a:cs typeface="Trebuchet MS" panose="020B0603020202020204"/>
              </a:rPr>
              <a:t> </a:t>
            </a:r>
            <a:r>
              <a:rPr sz="3200" b="1" i="1" spc="-270" dirty="0">
                <a:latin typeface="Trebuchet MS" panose="020B0603020202020204"/>
                <a:cs typeface="Trebuchet MS" panose="020B0603020202020204"/>
              </a:rPr>
              <a:t>You</a:t>
            </a:r>
            <a:endParaRPr sz="3200">
              <a:latin typeface="Trebuchet MS" panose="020B0603020202020204"/>
              <a:cs typeface="Trebuchet MS" panose="020B0603020202020204"/>
            </a:endParaRPr>
          </a:p>
          <a:p>
            <a:pPr marL="3442335">
              <a:lnSpc>
                <a:spcPts val="3650"/>
              </a:lnSpc>
            </a:pPr>
            <a:r>
              <a:rPr sz="3200" b="1" i="1" spc="-130" dirty="0">
                <a:latin typeface="Trebuchet MS" panose="020B0603020202020204"/>
                <a:cs typeface="Trebuchet MS" panose="020B0603020202020204"/>
              </a:rPr>
              <a:t>He</a:t>
            </a:r>
            <a:r>
              <a:rPr sz="3200" b="1" i="1" spc="-525" dirty="0">
                <a:latin typeface="Trebuchet MS" panose="020B0603020202020204"/>
                <a:cs typeface="Trebuchet MS" panose="020B0603020202020204"/>
              </a:rPr>
              <a:t> </a:t>
            </a:r>
            <a:r>
              <a:rPr sz="3200" b="1" i="1" spc="-150" dirty="0">
                <a:latin typeface="Trebuchet MS" panose="020B0603020202020204"/>
                <a:cs typeface="Trebuchet MS" panose="020B0603020202020204"/>
              </a:rPr>
              <a:t>Wants</a:t>
            </a:r>
            <a:r>
              <a:rPr sz="3200" b="1" i="1" spc="-660" dirty="0">
                <a:latin typeface="Trebuchet MS" panose="020B0603020202020204"/>
                <a:cs typeface="Trebuchet MS" panose="020B0603020202020204"/>
              </a:rPr>
              <a:t> </a:t>
            </a:r>
            <a:r>
              <a:rPr sz="3200" b="1" i="1" spc="-345" dirty="0">
                <a:latin typeface="Trebuchet MS" panose="020B0603020202020204"/>
                <a:cs typeface="Trebuchet MS" panose="020B0603020202020204"/>
              </a:rPr>
              <a:t>To</a:t>
            </a:r>
            <a:r>
              <a:rPr sz="3200" b="1" i="1" spc="-310" dirty="0">
                <a:latin typeface="Trebuchet MS" panose="020B0603020202020204"/>
                <a:cs typeface="Trebuchet MS" panose="020B0603020202020204"/>
              </a:rPr>
              <a:t> </a:t>
            </a:r>
            <a:r>
              <a:rPr sz="3200" b="1" i="1" spc="-175" dirty="0">
                <a:latin typeface="Trebuchet MS" panose="020B0603020202020204"/>
                <a:cs typeface="Trebuchet MS" panose="020B0603020202020204"/>
              </a:rPr>
              <a:t>Help</a:t>
            </a:r>
            <a:r>
              <a:rPr sz="3200" b="1" i="1" spc="-630" dirty="0">
                <a:latin typeface="Trebuchet MS" panose="020B0603020202020204"/>
                <a:cs typeface="Trebuchet MS" panose="020B0603020202020204"/>
              </a:rPr>
              <a:t> </a:t>
            </a:r>
            <a:r>
              <a:rPr sz="3200" b="1" i="1" spc="-265" dirty="0">
                <a:latin typeface="Trebuchet MS" panose="020B0603020202020204"/>
                <a:cs typeface="Trebuchet MS" panose="020B0603020202020204"/>
              </a:rPr>
              <a:t>You!</a:t>
            </a:r>
            <a:endParaRPr sz="3200">
              <a:latin typeface="Trebuchet MS" panose="020B0603020202020204"/>
              <a:cs typeface="Trebuchet MS" panose="020B0603020202020204"/>
            </a:endParaRPr>
          </a:p>
          <a:p>
            <a:pPr>
              <a:lnSpc>
                <a:spcPct val="100000"/>
              </a:lnSpc>
              <a:spcBef>
                <a:spcPts val="50"/>
              </a:spcBef>
            </a:pPr>
            <a:endParaRPr sz="2600">
              <a:latin typeface="Trebuchet MS" panose="020B0603020202020204"/>
              <a:cs typeface="Trebuchet MS" panose="020B0603020202020204"/>
            </a:endParaRPr>
          </a:p>
          <a:p>
            <a:pPr marL="157480" indent="-144780">
              <a:lnSpc>
                <a:spcPts val="3650"/>
              </a:lnSpc>
              <a:spcBef>
                <a:spcPts val="5"/>
              </a:spcBef>
              <a:buSzPct val="77000"/>
              <a:buFont typeface="Arial" panose="020B0604020202020204"/>
              <a:buChar char="•"/>
              <a:tabLst>
                <a:tab pos="157480" algn="l"/>
              </a:tabLst>
            </a:pPr>
            <a:r>
              <a:rPr sz="3200" i="1" spc="-130" dirty="0">
                <a:latin typeface="Trebuchet MS" panose="020B0603020202020204"/>
                <a:cs typeface="Trebuchet MS" panose="020B0603020202020204"/>
              </a:rPr>
              <a:t>He</a:t>
            </a:r>
            <a:r>
              <a:rPr sz="3200" i="1" spc="-335" dirty="0">
                <a:latin typeface="Trebuchet MS" panose="020B0603020202020204"/>
                <a:cs typeface="Trebuchet MS" panose="020B0603020202020204"/>
              </a:rPr>
              <a:t> </a:t>
            </a:r>
            <a:r>
              <a:rPr sz="3200" i="1" spc="-80" dirty="0">
                <a:latin typeface="Trebuchet MS" panose="020B0603020202020204"/>
                <a:cs typeface="Trebuchet MS" panose="020B0603020202020204"/>
              </a:rPr>
              <a:t>Knows</a:t>
            </a:r>
            <a:r>
              <a:rPr sz="3200" i="1" spc="-635" dirty="0">
                <a:latin typeface="Trebuchet MS" panose="020B0603020202020204"/>
                <a:cs typeface="Trebuchet MS" panose="020B0603020202020204"/>
              </a:rPr>
              <a:t> </a:t>
            </a:r>
            <a:r>
              <a:rPr sz="3200" i="1" spc="-229" dirty="0">
                <a:latin typeface="Trebuchet MS" panose="020B0603020202020204"/>
                <a:cs typeface="Trebuchet MS" panose="020B0603020202020204"/>
              </a:rPr>
              <a:t>Your</a:t>
            </a:r>
            <a:r>
              <a:rPr sz="3200" i="1" spc="-325" dirty="0">
                <a:latin typeface="Trebuchet MS" panose="020B0603020202020204"/>
                <a:cs typeface="Trebuchet MS" panose="020B0603020202020204"/>
              </a:rPr>
              <a:t> </a:t>
            </a:r>
            <a:r>
              <a:rPr sz="3200" i="1" spc="-95" dirty="0">
                <a:latin typeface="Trebuchet MS" panose="020B0603020202020204"/>
                <a:cs typeface="Trebuchet MS" panose="020B0603020202020204"/>
              </a:rPr>
              <a:t>Name</a:t>
            </a:r>
            <a:endParaRPr sz="3200">
              <a:latin typeface="Trebuchet MS" panose="020B0603020202020204"/>
              <a:cs typeface="Trebuchet MS" panose="020B0603020202020204"/>
            </a:endParaRPr>
          </a:p>
          <a:p>
            <a:pPr marL="157480" indent="-144780">
              <a:lnSpc>
                <a:spcPts val="3650"/>
              </a:lnSpc>
              <a:buSzPct val="77000"/>
              <a:buFont typeface="Arial" panose="020B0604020202020204"/>
              <a:buChar char="•"/>
              <a:tabLst>
                <a:tab pos="157480" algn="l"/>
              </a:tabLst>
            </a:pPr>
            <a:r>
              <a:rPr sz="3200" i="1" spc="-110" dirty="0">
                <a:latin typeface="Trebuchet MS" panose="020B0603020202020204"/>
                <a:cs typeface="Trebuchet MS" panose="020B0603020202020204"/>
              </a:rPr>
              <a:t>His</a:t>
            </a:r>
            <a:r>
              <a:rPr sz="3200" i="1" spc="-335" dirty="0">
                <a:latin typeface="Trebuchet MS" panose="020B0603020202020204"/>
                <a:cs typeface="Trebuchet MS" panose="020B0603020202020204"/>
              </a:rPr>
              <a:t> </a:t>
            </a:r>
            <a:r>
              <a:rPr sz="3200" i="1" spc="-180" dirty="0">
                <a:latin typeface="Trebuchet MS" panose="020B0603020202020204"/>
                <a:cs typeface="Trebuchet MS" panose="020B0603020202020204"/>
              </a:rPr>
              <a:t>Heart</a:t>
            </a:r>
            <a:r>
              <a:rPr sz="3200" i="1" spc="-340" dirty="0">
                <a:latin typeface="Trebuchet MS" panose="020B0603020202020204"/>
                <a:cs typeface="Trebuchet MS" panose="020B0603020202020204"/>
              </a:rPr>
              <a:t> </a:t>
            </a:r>
            <a:r>
              <a:rPr sz="3200" i="1" spc="-55" dirty="0">
                <a:latin typeface="Trebuchet MS" panose="020B0603020202020204"/>
                <a:cs typeface="Trebuchet MS" panose="020B0603020202020204"/>
              </a:rPr>
              <a:t>Is</a:t>
            </a:r>
            <a:r>
              <a:rPr sz="3200" i="1" spc="-325" dirty="0">
                <a:latin typeface="Trebuchet MS" panose="020B0603020202020204"/>
                <a:cs typeface="Trebuchet MS" panose="020B0603020202020204"/>
              </a:rPr>
              <a:t> </a:t>
            </a:r>
            <a:r>
              <a:rPr sz="3200" i="1" spc="-210" dirty="0">
                <a:latin typeface="Trebuchet MS" panose="020B0603020202020204"/>
                <a:cs typeface="Trebuchet MS" panose="020B0603020202020204"/>
              </a:rPr>
              <a:t>For</a:t>
            </a:r>
            <a:r>
              <a:rPr sz="3200" i="1" spc="-440" dirty="0">
                <a:latin typeface="Trebuchet MS" panose="020B0603020202020204"/>
                <a:cs typeface="Trebuchet MS" panose="020B0603020202020204"/>
              </a:rPr>
              <a:t> </a:t>
            </a:r>
            <a:r>
              <a:rPr sz="3200" i="1" dirty="0">
                <a:latin typeface="Trebuchet MS" panose="020B0603020202020204"/>
                <a:cs typeface="Trebuchet MS" panose="020B0603020202020204"/>
              </a:rPr>
              <a:t>A</a:t>
            </a:r>
            <a:r>
              <a:rPr sz="3200" i="1" spc="-335" dirty="0">
                <a:latin typeface="Trebuchet MS" panose="020B0603020202020204"/>
                <a:cs typeface="Trebuchet MS" panose="020B0603020202020204"/>
              </a:rPr>
              <a:t> </a:t>
            </a:r>
            <a:r>
              <a:rPr sz="3200" i="1" spc="-190" dirty="0">
                <a:latin typeface="Trebuchet MS" panose="020B0603020202020204"/>
                <a:cs typeface="Trebuchet MS" panose="020B0603020202020204"/>
              </a:rPr>
              <a:t>Return</a:t>
            </a:r>
            <a:endParaRPr sz="3200">
              <a:latin typeface="Trebuchet MS" panose="020B0603020202020204"/>
              <a:cs typeface="Trebuchet MS" panose="020B0603020202020204"/>
            </a:endParaRPr>
          </a:p>
          <a:p>
            <a:pPr>
              <a:lnSpc>
                <a:spcPct val="100000"/>
              </a:lnSpc>
              <a:spcBef>
                <a:spcPts val="55"/>
              </a:spcBef>
              <a:buFont typeface="Arial" panose="020B0604020202020204"/>
              <a:buChar char="•"/>
            </a:pPr>
            <a:endParaRPr sz="2600">
              <a:latin typeface="Trebuchet MS" panose="020B0603020202020204"/>
              <a:cs typeface="Trebuchet MS" panose="020B0603020202020204"/>
            </a:endParaRPr>
          </a:p>
          <a:p>
            <a:pPr marL="157480" indent="-144780">
              <a:lnSpc>
                <a:spcPct val="100000"/>
              </a:lnSpc>
              <a:buSzPct val="77000"/>
              <a:buFont typeface="Arial" panose="020B0604020202020204"/>
              <a:buChar char="•"/>
              <a:tabLst>
                <a:tab pos="157480" algn="l"/>
              </a:tabLst>
            </a:pPr>
            <a:r>
              <a:rPr sz="3200" b="1" i="1" spc="-114" dirty="0">
                <a:latin typeface="Trebuchet MS" panose="020B0603020202020204"/>
                <a:cs typeface="Trebuchet MS" panose="020B0603020202020204"/>
              </a:rPr>
              <a:t>THE</a:t>
            </a:r>
            <a:r>
              <a:rPr lang="en-US" sz="3200" b="1" i="1" spc="-114" dirty="0">
                <a:latin typeface="Trebuchet MS" panose="020B0603020202020204"/>
                <a:cs typeface="Trebuchet MS" panose="020B0603020202020204"/>
              </a:rPr>
              <a:t> </a:t>
            </a:r>
            <a:r>
              <a:rPr sz="3200" b="1" i="1" spc="-114" dirty="0">
                <a:latin typeface="Trebuchet MS" panose="020B0603020202020204"/>
                <a:cs typeface="Trebuchet MS" panose="020B0603020202020204"/>
              </a:rPr>
              <a:t>TIME </a:t>
            </a:r>
            <a:r>
              <a:rPr sz="3200" b="1" i="1" spc="80" dirty="0">
                <a:latin typeface="Trebuchet MS" panose="020B0603020202020204"/>
                <a:cs typeface="Trebuchet MS" panose="020B0603020202020204"/>
              </a:rPr>
              <a:t>IS</a:t>
            </a:r>
            <a:r>
              <a:rPr sz="3200" b="1" i="1" spc="-500" dirty="0">
                <a:latin typeface="Trebuchet MS" panose="020B0603020202020204"/>
                <a:cs typeface="Trebuchet MS" panose="020B0603020202020204"/>
              </a:rPr>
              <a:t> </a:t>
            </a:r>
            <a:r>
              <a:rPr sz="3200" b="1" i="1" spc="-50" dirty="0">
                <a:latin typeface="Trebuchet MS" panose="020B0603020202020204"/>
                <a:cs typeface="Trebuchet MS" panose="020B0603020202020204"/>
              </a:rPr>
              <a:t>NOW!</a:t>
            </a:r>
            <a:endParaRPr sz="3200">
              <a:latin typeface="Trebuchet MS" panose="020B0603020202020204"/>
              <a:cs typeface="Trebuchet MS" panose="020B0603020202020204"/>
            </a:endParaRPr>
          </a:p>
          <a:p>
            <a:pPr>
              <a:lnSpc>
                <a:spcPct val="100000"/>
              </a:lnSpc>
              <a:spcBef>
                <a:spcPts val="55"/>
              </a:spcBef>
              <a:buFont typeface="Arial" panose="020B0604020202020204"/>
              <a:buChar char="•"/>
            </a:pPr>
            <a:endParaRPr sz="2600">
              <a:latin typeface="Trebuchet MS" panose="020B0603020202020204"/>
              <a:cs typeface="Trebuchet MS" panose="020B0603020202020204"/>
            </a:endParaRPr>
          </a:p>
          <a:p>
            <a:pPr marL="157480" indent="-144780">
              <a:lnSpc>
                <a:spcPct val="100000"/>
              </a:lnSpc>
              <a:buSzPct val="77000"/>
              <a:buFont typeface="Arial" panose="020B0604020202020204"/>
              <a:buChar char="•"/>
              <a:tabLst>
                <a:tab pos="157480" algn="l"/>
              </a:tabLst>
            </a:pPr>
            <a:r>
              <a:rPr sz="3200" b="1" i="1" spc="55" dirty="0">
                <a:latin typeface="Trebuchet MS" panose="020B0603020202020204"/>
                <a:cs typeface="Trebuchet MS" panose="020B0603020202020204"/>
              </a:rPr>
              <a:t>NO</a:t>
            </a:r>
            <a:r>
              <a:rPr sz="3200" b="1" i="1" spc="-345" dirty="0">
                <a:latin typeface="Trebuchet MS" panose="020B0603020202020204"/>
                <a:cs typeface="Trebuchet MS" panose="020B0603020202020204"/>
              </a:rPr>
              <a:t> </a:t>
            </a:r>
            <a:r>
              <a:rPr sz="3200" b="1" i="1" spc="-185" dirty="0">
                <a:latin typeface="Trebuchet MS" panose="020B0603020202020204"/>
                <a:cs typeface="Trebuchet MS" panose="020B0603020202020204"/>
              </a:rPr>
              <a:t>BETTER</a:t>
            </a:r>
            <a:r>
              <a:rPr sz="3200" b="1" i="1" spc="-660" dirty="0">
                <a:latin typeface="Trebuchet MS" panose="020B0603020202020204"/>
                <a:cs typeface="Trebuchet MS" panose="020B0603020202020204"/>
              </a:rPr>
              <a:t> </a:t>
            </a:r>
            <a:r>
              <a:rPr sz="3200" b="1" i="1" spc="-95" dirty="0">
                <a:latin typeface="Trebuchet MS" panose="020B0603020202020204"/>
                <a:cs typeface="Trebuchet MS" panose="020B0603020202020204"/>
              </a:rPr>
              <a:t>TIMETO</a:t>
            </a:r>
            <a:r>
              <a:rPr sz="3200" b="1" i="1" spc="-325" dirty="0">
                <a:latin typeface="Trebuchet MS" panose="020B0603020202020204"/>
                <a:cs typeface="Trebuchet MS" panose="020B0603020202020204"/>
              </a:rPr>
              <a:t> </a:t>
            </a:r>
            <a:r>
              <a:rPr sz="3200" b="1" i="1" spc="-105" dirty="0">
                <a:latin typeface="Trebuchet MS" panose="020B0603020202020204"/>
                <a:cs typeface="Trebuchet MS" panose="020B0603020202020204"/>
              </a:rPr>
              <a:t>RETURN</a:t>
            </a:r>
            <a:r>
              <a:rPr sz="3200" b="1" i="1" spc="-665" dirty="0">
                <a:latin typeface="Trebuchet MS" panose="020B0603020202020204"/>
                <a:cs typeface="Trebuchet MS" panose="020B0603020202020204"/>
              </a:rPr>
              <a:t> </a:t>
            </a:r>
            <a:r>
              <a:rPr sz="3200" b="1" i="1" spc="-65" dirty="0">
                <a:latin typeface="Trebuchet MS" panose="020B0603020202020204"/>
                <a:cs typeface="Trebuchet MS" panose="020B0603020202020204"/>
              </a:rPr>
              <a:t>THANTODAY</a:t>
            </a:r>
            <a:endParaRPr sz="3200">
              <a:latin typeface="Trebuchet MS" panose="020B0603020202020204"/>
              <a:cs typeface="Trebuchet MS" panose="020B060302020202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1940179"/>
            <a:ext cx="7655559" cy="3992879"/>
          </a:xfrm>
          <a:prstGeom prst="rect">
            <a:avLst/>
          </a:prstGeom>
        </p:spPr>
        <p:txBody>
          <a:bodyPr vert="horz" wrap="square" lIns="0" tIns="13335" rIns="0" bIns="0" rtlCol="0">
            <a:spAutoFit/>
          </a:bodyPr>
          <a:lstStyle/>
          <a:p>
            <a:pPr marL="157480" indent="-144780">
              <a:lnSpc>
                <a:spcPct val="100000"/>
              </a:lnSpc>
              <a:spcBef>
                <a:spcPts val="105"/>
              </a:spcBef>
              <a:buSzPct val="77000"/>
              <a:buFont typeface="Arial" panose="020B0604020202020204"/>
              <a:buChar char="•"/>
              <a:tabLst>
                <a:tab pos="157480" algn="l"/>
              </a:tabLst>
            </a:pPr>
            <a:r>
              <a:rPr sz="3200" b="1" spc="-110" dirty="0">
                <a:latin typeface="Trebuchet MS" panose="020B0603020202020204"/>
                <a:cs typeface="Trebuchet MS" panose="020B0603020202020204"/>
              </a:rPr>
              <a:t>Forgiveness</a:t>
            </a:r>
            <a:r>
              <a:rPr sz="3200" b="1" spc="-315"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445" dirty="0">
                <a:latin typeface="Trebuchet MS" panose="020B0603020202020204"/>
                <a:cs typeface="Trebuchet MS" panose="020B0603020202020204"/>
              </a:rPr>
              <a:t> </a:t>
            </a:r>
            <a:r>
              <a:rPr sz="3200" b="1" spc="-20" dirty="0">
                <a:latin typeface="Trebuchet MS" panose="020B0603020202020204"/>
                <a:cs typeface="Trebuchet MS" panose="020B0603020202020204"/>
              </a:rPr>
              <a:t>An</a:t>
            </a:r>
            <a:r>
              <a:rPr sz="3200" b="1" spc="-445" dirty="0">
                <a:latin typeface="Trebuchet MS" panose="020B0603020202020204"/>
                <a:cs typeface="Trebuchet MS" panose="020B0603020202020204"/>
              </a:rPr>
              <a:t> </a:t>
            </a:r>
            <a:r>
              <a:rPr sz="3200" b="1" spc="-70" dirty="0">
                <a:latin typeface="Trebuchet MS" panose="020B0603020202020204"/>
                <a:cs typeface="Trebuchet MS" panose="020B0603020202020204"/>
              </a:rPr>
              <a:t>Act</a:t>
            </a:r>
            <a:r>
              <a:rPr sz="3200" b="1" spc="-450" dirty="0">
                <a:latin typeface="Trebuchet MS" panose="020B0603020202020204"/>
                <a:cs typeface="Trebuchet MS" panose="020B0603020202020204"/>
              </a:rPr>
              <a:t> </a:t>
            </a:r>
            <a:r>
              <a:rPr sz="3200" b="1" spc="-20" dirty="0">
                <a:latin typeface="Trebuchet MS" panose="020B0603020202020204"/>
                <a:cs typeface="Trebuchet MS" panose="020B0603020202020204"/>
              </a:rPr>
              <a:t>Of</a:t>
            </a:r>
            <a:r>
              <a:rPr sz="3200" b="1" spc="-530" dirty="0">
                <a:latin typeface="Trebuchet MS" panose="020B0603020202020204"/>
                <a:cs typeface="Trebuchet MS" panose="020B0603020202020204"/>
              </a:rPr>
              <a:t> </a:t>
            </a:r>
            <a:r>
              <a:rPr sz="3200" b="1" spc="-150" dirty="0">
                <a:latin typeface="Trebuchet MS" panose="020B0603020202020204"/>
                <a:cs typeface="Trebuchet MS" panose="020B0603020202020204"/>
              </a:rPr>
              <a:t>The</a:t>
            </a:r>
            <a:r>
              <a:rPr sz="3200" b="1" spc="-484" dirty="0">
                <a:latin typeface="Trebuchet MS" panose="020B0603020202020204"/>
                <a:cs typeface="Trebuchet MS" panose="020B0603020202020204"/>
              </a:rPr>
              <a:t> </a:t>
            </a:r>
            <a:r>
              <a:rPr sz="3200" b="1" spc="-90" dirty="0">
                <a:latin typeface="Trebuchet MS" panose="020B0603020202020204"/>
                <a:cs typeface="Trebuchet MS" panose="020B0603020202020204"/>
              </a:rPr>
              <a:t>Will</a:t>
            </a:r>
            <a:r>
              <a:rPr sz="3200" b="1" spc="-260" dirty="0">
                <a:latin typeface="Trebuchet MS" panose="020B0603020202020204"/>
                <a:cs typeface="Trebuchet MS" panose="020B0603020202020204"/>
              </a:rPr>
              <a:t> </a:t>
            </a:r>
            <a:r>
              <a:rPr sz="3200" b="1" spc="-110" dirty="0">
                <a:latin typeface="Trebuchet MS" panose="020B0603020202020204"/>
                <a:cs typeface="Trebuchet MS" panose="020B0603020202020204"/>
              </a:rPr>
              <a:t>--</a:t>
            </a:r>
            <a:endParaRPr sz="3200">
              <a:latin typeface="Trebuchet MS" panose="020B0603020202020204"/>
              <a:cs typeface="Trebuchet MS" panose="020B0603020202020204"/>
            </a:endParaRPr>
          </a:p>
          <a:p>
            <a:pPr>
              <a:lnSpc>
                <a:spcPct val="100000"/>
              </a:lnSpc>
              <a:spcBef>
                <a:spcPts val="50"/>
              </a:spcBef>
              <a:buFont typeface="Arial" panose="020B0604020202020204"/>
              <a:buChar char="•"/>
            </a:pPr>
            <a:endParaRPr sz="2600">
              <a:latin typeface="Trebuchet MS" panose="020B0603020202020204"/>
              <a:cs typeface="Trebuchet MS" panose="020B0603020202020204"/>
            </a:endParaRPr>
          </a:p>
          <a:p>
            <a:pPr marL="149225">
              <a:lnSpc>
                <a:spcPct val="100000"/>
              </a:lnSpc>
              <a:spcBef>
                <a:spcPts val="5"/>
              </a:spcBef>
            </a:pPr>
            <a:r>
              <a:rPr sz="3200" b="1" spc="-40" dirty="0">
                <a:latin typeface="Trebuchet MS" panose="020B0603020202020204"/>
                <a:cs typeface="Trebuchet MS" panose="020B0603020202020204"/>
              </a:rPr>
              <a:t>God</a:t>
            </a:r>
            <a:r>
              <a:rPr sz="3200" b="1" spc="-335"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459" dirty="0">
                <a:latin typeface="Trebuchet MS" panose="020B0603020202020204"/>
                <a:cs typeface="Trebuchet MS" panose="020B0603020202020204"/>
              </a:rPr>
              <a:t> </a:t>
            </a:r>
            <a:r>
              <a:rPr sz="3200" b="1" spc="-75" dirty="0">
                <a:latin typeface="Trebuchet MS" panose="020B0603020202020204"/>
                <a:cs typeface="Trebuchet MS" panose="020B0603020202020204"/>
              </a:rPr>
              <a:t>Willing</a:t>
            </a:r>
            <a:r>
              <a:rPr sz="3200" b="1" spc="-290" dirty="0">
                <a:latin typeface="Trebuchet MS" panose="020B0603020202020204"/>
                <a:cs typeface="Trebuchet MS" panose="020B0603020202020204"/>
              </a:rPr>
              <a:t> </a:t>
            </a:r>
            <a:r>
              <a:rPr sz="3200" b="1" spc="-135" dirty="0">
                <a:latin typeface="Trebuchet MS" panose="020B0603020202020204"/>
                <a:cs typeface="Trebuchet MS" panose="020B0603020202020204"/>
              </a:rPr>
              <a:t>Forgive!</a:t>
            </a:r>
            <a:endParaRPr sz="3200">
              <a:latin typeface="Trebuchet MS" panose="020B0603020202020204"/>
              <a:cs typeface="Trebuchet MS" panose="020B0603020202020204"/>
            </a:endParaRPr>
          </a:p>
          <a:p>
            <a:pPr>
              <a:lnSpc>
                <a:spcPct val="100000"/>
              </a:lnSpc>
              <a:spcBef>
                <a:spcPts val="35"/>
              </a:spcBef>
            </a:pPr>
            <a:endParaRPr sz="4700">
              <a:latin typeface="Trebuchet MS" panose="020B0603020202020204"/>
              <a:cs typeface="Trebuchet MS" panose="020B0603020202020204"/>
            </a:endParaRPr>
          </a:p>
          <a:p>
            <a:pPr marL="149225" marR="5080" indent="-137160">
              <a:lnSpc>
                <a:spcPts val="3460"/>
              </a:lnSpc>
              <a:buSzPct val="77000"/>
              <a:buFont typeface="Arial" panose="020B0604020202020204"/>
              <a:buChar char="•"/>
              <a:tabLst>
                <a:tab pos="157480" algn="l"/>
              </a:tabLst>
            </a:pPr>
            <a:r>
              <a:rPr sz="3200" b="1" i="1" spc="-120" dirty="0">
                <a:latin typeface="Trebuchet MS" panose="020B0603020202020204"/>
                <a:cs typeface="Trebuchet MS" panose="020B0603020202020204"/>
              </a:rPr>
              <a:t>God </a:t>
            </a:r>
            <a:r>
              <a:rPr sz="3200" b="1" i="1" spc="-125" dirty="0">
                <a:latin typeface="Trebuchet MS" panose="020B0603020202020204"/>
                <a:cs typeface="Trebuchet MS" panose="020B0603020202020204"/>
              </a:rPr>
              <a:t>Brought </a:t>
            </a:r>
            <a:r>
              <a:rPr sz="3200" b="1" i="1" spc="-150" dirty="0">
                <a:latin typeface="Trebuchet MS" panose="020B0603020202020204"/>
                <a:cs typeface="Trebuchet MS" panose="020B0603020202020204"/>
              </a:rPr>
              <a:t>His </a:t>
            </a:r>
            <a:r>
              <a:rPr sz="3200" b="1" i="1" spc="-185" dirty="0">
                <a:latin typeface="Trebuchet MS" panose="020B0603020202020204"/>
                <a:cs typeface="Trebuchet MS" panose="020B0603020202020204"/>
              </a:rPr>
              <a:t>People </a:t>
            </a:r>
            <a:r>
              <a:rPr sz="3200" b="1" i="1" spc="-105" dirty="0">
                <a:latin typeface="Trebuchet MS" panose="020B0603020202020204"/>
                <a:cs typeface="Trebuchet MS" panose="020B0603020202020204"/>
              </a:rPr>
              <a:t>Out </a:t>
            </a:r>
            <a:r>
              <a:rPr sz="3200" b="1" i="1" spc="-80" dirty="0">
                <a:latin typeface="Trebuchet MS" panose="020B0603020202020204"/>
                <a:cs typeface="Trebuchet MS" panose="020B0603020202020204"/>
              </a:rPr>
              <a:t>Of </a:t>
            </a:r>
            <a:r>
              <a:rPr sz="3200" b="1" i="1" spc="-120" dirty="0">
                <a:latin typeface="Trebuchet MS" panose="020B0603020202020204"/>
                <a:cs typeface="Trebuchet MS" panose="020B0603020202020204"/>
              </a:rPr>
              <a:t>Bondage  </a:t>
            </a:r>
            <a:r>
              <a:rPr sz="3200" b="1" i="1" spc="-120" dirty="0">
                <a:latin typeface="Trebuchet MS" panose="020B0603020202020204"/>
                <a:cs typeface="Trebuchet MS" panose="020B0603020202020204"/>
              </a:rPr>
              <a:t>Back</a:t>
            </a:r>
            <a:r>
              <a:rPr sz="3200" b="1" i="1" spc="-670" dirty="0">
                <a:latin typeface="Trebuchet MS" panose="020B0603020202020204"/>
                <a:cs typeface="Trebuchet MS" panose="020B0603020202020204"/>
              </a:rPr>
              <a:t> </a:t>
            </a:r>
            <a:r>
              <a:rPr sz="3200" b="1" i="1" spc="-345" dirty="0">
                <a:latin typeface="Trebuchet MS" panose="020B0603020202020204"/>
                <a:cs typeface="Trebuchet MS" panose="020B0603020202020204"/>
              </a:rPr>
              <a:t>To</a:t>
            </a:r>
            <a:r>
              <a:rPr sz="3200" b="1" i="1" spc="-470" dirty="0">
                <a:latin typeface="Trebuchet MS" panose="020B0603020202020204"/>
                <a:cs typeface="Trebuchet MS" panose="020B0603020202020204"/>
              </a:rPr>
              <a:t> </a:t>
            </a:r>
            <a:r>
              <a:rPr sz="3200" b="1" i="1" spc="-195" dirty="0">
                <a:latin typeface="Trebuchet MS" panose="020B0603020202020204"/>
                <a:cs typeface="Trebuchet MS" panose="020B0603020202020204"/>
              </a:rPr>
              <a:t>Jerusalem</a:t>
            </a:r>
            <a:r>
              <a:rPr sz="3200" b="1" i="1" spc="-409" dirty="0">
                <a:latin typeface="Trebuchet MS" panose="020B0603020202020204"/>
                <a:cs typeface="Trebuchet MS" panose="020B0603020202020204"/>
              </a:rPr>
              <a:t> </a:t>
            </a:r>
            <a:r>
              <a:rPr sz="3200" b="1" i="1" spc="-50" dirty="0">
                <a:latin typeface="Trebuchet MS" panose="020B0603020202020204"/>
                <a:cs typeface="Trebuchet MS" panose="020B0603020202020204"/>
              </a:rPr>
              <a:t>And</a:t>
            </a:r>
            <a:r>
              <a:rPr sz="3200" b="1" i="1" spc="-660" dirty="0">
                <a:latin typeface="Trebuchet MS" panose="020B0603020202020204"/>
                <a:cs typeface="Trebuchet MS" panose="020B0603020202020204"/>
              </a:rPr>
              <a:t> </a:t>
            </a:r>
            <a:r>
              <a:rPr sz="3200" b="1" i="1" spc="-220" dirty="0">
                <a:latin typeface="Trebuchet MS" panose="020B0603020202020204"/>
                <a:cs typeface="Trebuchet MS" panose="020B0603020202020204"/>
              </a:rPr>
              <a:t>The</a:t>
            </a:r>
            <a:r>
              <a:rPr sz="3200" b="1" i="1" spc="-310" dirty="0">
                <a:latin typeface="Trebuchet MS" panose="020B0603020202020204"/>
                <a:cs typeface="Trebuchet MS" panose="020B0603020202020204"/>
              </a:rPr>
              <a:t> </a:t>
            </a:r>
            <a:r>
              <a:rPr sz="3200" b="1" i="1" spc="-100" dirty="0">
                <a:latin typeface="Trebuchet MS" panose="020B0603020202020204"/>
                <a:cs typeface="Trebuchet MS" panose="020B0603020202020204"/>
              </a:rPr>
              <a:t>Land</a:t>
            </a:r>
            <a:r>
              <a:rPr sz="3200" b="1" i="1" spc="-455" dirty="0">
                <a:latin typeface="Trebuchet MS" panose="020B0603020202020204"/>
                <a:cs typeface="Trebuchet MS" panose="020B0603020202020204"/>
              </a:rPr>
              <a:t> </a:t>
            </a:r>
            <a:r>
              <a:rPr sz="3200" b="1" i="1" spc="-80" dirty="0">
                <a:latin typeface="Trebuchet MS" panose="020B0603020202020204"/>
                <a:cs typeface="Trebuchet MS" panose="020B0603020202020204"/>
              </a:rPr>
              <a:t>Of</a:t>
            </a:r>
            <a:r>
              <a:rPr sz="3200" b="1" i="1" spc="-305" dirty="0">
                <a:latin typeface="Trebuchet MS" panose="020B0603020202020204"/>
                <a:cs typeface="Trebuchet MS" panose="020B0603020202020204"/>
              </a:rPr>
              <a:t> </a:t>
            </a:r>
            <a:r>
              <a:rPr sz="3200" b="1" i="1" spc="-170" dirty="0">
                <a:latin typeface="Trebuchet MS" panose="020B0603020202020204"/>
                <a:cs typeface="Trebuchet MS" panose="020B0603020202020204"/>
              </a:rPr>
              <a:t>Promise</a:t>
            </a:r>
            <a:endParaRPr sz="3200">
              <a:latin typeface="Trebuchet MS" panose="020B0603020202020204"/>
              <a:cs typeface="Trebuchet MS" panose="020B0603020202020204"/>
            </a:endParaRPr>
          </a:p>
          <a:p>
            <a:pPr>
              <a:lnSpc>
                <a:spcPct val="100000"/>
              </a:lnSpc>
              <a:spcBef>
                <a:spcPts val="40"/>
              </a:spcBef>
              <a:buFont typeface="Arial" panose="020B0604020202020204"/>
              <a:buChar char="•"/>
            </a:pPr>
            <a:endParaRPr sz="3600">
              <a:latin typeface="Trebuchet MS" panose="020B0603020202020204"/>
              <a:cs typeface="Trebuchet MS" panose="020B0603020202020204"/>
            </a:endParaRPr>
          </a:p>
          <a:p>
            <a:pPr marL="327660" lvl="1" indent="-145415">
              <a:lnSpc>
                <a:spcPct val="100000"/>
              </a:lnSpc>
              <a:buSzPct val="77000"/>
              <a:buFont typeface="Arial" panose="020B0604020202020204"/>
              <a:buChar char="•"/>
              <a:tabLst>
                <a:tab pos="328295" algn="l"/>
              </a:tabLst>
            </a:pPr>
            <a:r>
              <a:rPr sz="3200" i="1" spc="-130" dirty="0">
                <a:latin typeface="Trebuchet MS" panose="020B0603020202020204"/>
                <a:cs typeface="Trebuchet MS" panose="020B0603020202020204"/>
              </a:rPr>
              <a:t>He</a:t>
            </a:r>
            <a:r>
              <a:rPr sz="3200" i="1" spc="-535" dirty="0">
                <a:latin typeface="Trebuchet MS" panose="020B0603020202020204"/>
                <a:cs typeface="Trebuchet MS" panose="020B0603020202020204"/>
              </a:rPr>
              <a:t> </a:t>
            </a:r>
            <a:r>
              <a:rPr sz="3200" i="1" spc="-100" dirty="0">
                <a:latin typeface="Trebuchet MS" panose="020B0603020202020204"/>
                <a:cs typeface="Trebuchet MS" panose="020B0603020202020204"/>
              </a:rPr>
              <a:t>Wants</a:t>
            </a:r>
            <a:r>
              <a:rPr sz="3200" i="1" spc="-685" dirty="0">
                <a:latin typeface="Trebuchet MS" panose="020B0603020202020204"/>
                <a:cs typeface="Trebuchet MS" panose="020B0603020202020204"/>
              </a:rPr>
              <a:t> </a:t>
            </a:r>
            <a:r>
              <a:rPr sz="3200" i="1" spc="-235" dirty="0">
                <a:latin typeface="Trebuchet MS" panose="020B0603020202020204"/>
                <a:cs typeface="Trebuchet MS" panose="020B0603020202020204"/>
              </a:rPr>
              <a:t>To</a:t>
            </a:r>
            <a:r>
              <a:rPr sz="3200" i="1" spc="-350" dirty="0">
                <a:latin typeface="Trebuchet MS" panose="020B0603020202020204"/>
                <a:cs typeface="Trebuchet MS" panose="020B0603020202020204"/>
              </a:rPr>
              <a:t> </a:t>
            </a:r>
            <a:r>
              <a:rPr sz="3200" i="1" spc="-15" dirty="0">
                <a:latin typeface="Trebuchet MS" panose="020B0603020202020204"/>
                <a:cs typeface="Trebuchet MS" panose="020B0603020202020204"/>
              </a:rPr>
              <a:t>Do</a:t>
            </a:r>
            <a:r>
              <a:rPr sz="3200" i="1" spc="-670" dirty="0">
                <a:latin typeface="Trebuchet MS" panose="020B0603020202020204"/>
                <a:cs typeface="Trebuchet MS" panose="020B0603020202020204"/>
              </a:rPr>
              <a:t> </a:t>
            </a:r>
            <a:r>
              <a:rPr sz="3200" i="1" spc="-195" dirty="0">
                <a:latin typeface="Trebuchet MS" panose="020B0603020202020204"/>
                <a:cs typeface="Trebuchet MS" panose="020B0603020202020204"/>
              </a:rPr>
              <a:t>The</a:t>
            </a:r>
            <a:r>
              <a:rPr sz="3200" i="1" spc="-475" dirty="0">
                <a:latin typeface="Trebuchet MS" panose="020B0603020202020204"/>
                <a:cs typeface="Trebuchet MS" panose="020B0603020202020204"/>
              </a:rPr>
              <a:t> </a:t>
            </a:r>
            <a:r>
              <a:rPr sz="3200" i="1" spc="-65" dirty="0">
                <a:latin typeface="Trebuchet MS" panose="020B0603020202020204"/>
                <a:cs typeface="Trebuchet MS" panose="020B0603020202020204"/>
              </a:rPr>
              <a:t>Same</a:t>
            </a:r>
            <a:r>
              <a:rPr sz="3200" i="1" spc="-330" dirty="0">
                <a:latin typeface="Trebuchet MS" panose="020B0603020202020204"/>
                <a:cs typeface="Trebuchet MS" panose="020B0603020202020204"/>
              </a:rPr>
              <a:t> </a:t>
            </a:r>
            <a:r>
              <a:rPr sz="3200" i="1" spc="-204" dirty="0">
                <a:latin typeface="Trebuchet MS" panose="020B0603020202020204"/>
                <a:cs typeface="Trebuchet MS" panose="020B0603020202020204"/>
              </a:rPr>
              <a:t>For</a:t>
            </a:r>
            <a:r>
              <a:rPr sz="3200" i="1" spc="-355" dirty="0">
                <a:latin typeface="Trebuchet MS" panose="020B0603020202020204"/>
                <a:cs typeface="Trebuchet MS" panose="020B0603020202020204"/>
              </a:rPr>
              <a:t> </a:t>
            </a:r>
            <a:r>
              <a:rPr sz="3200" i="1" spc="-150" dirty="0">
                <a:latin typeface="Trebuchet MS" panose="020B0603020202020204"/>
                <a:cs typeface="Trebuchet MS" panose="020B0603020202020204"/>
              </a:rPr>
              <a:t>Every</a:t>
            </a:r>
            <a:r>
              <a:rPr sz="3200" i="1" spc="-350" dirty="0">
                <a:latin typeface="Trebuchet MS" panose="020B0603020202020204"/>
                <a:cs typeface="Trebuchet MS" panose="020B0603020202020204"/>
              </a:rPr>
              <a:t> </a:t>
            </a:r>
            <a:r>
              <a:rPr sz="3200" i="1" spc="-140" dirty="0">
                <a:latin typeface="Trebuchet MS" panose="020B0603020202020204"/>
                <a:cs typeface="Trebuchet MS" panose="020B0603020202020204"/>
              </a:rPr>
              <a:t>Person</a:t>
            </a:r>
            <a:endParaRPr sz="3200">
              <a:latin typeface="Trebuchet MS" panose="020B0603020202020204"/>
              <a:cs typeface="Trebuchet MS" panose="020B06030202020202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19625" y="1219073"/>
            <a:ext cx="4462780" cy="4355465"/>
          </a:xfrm>
          <a:prstGeom prst="rect">
            <a:avLst/>
          </a:prstGeom>
        </p:spPr>
        <p:txBody>
          <a:bodyPr vert="horz" wrap="square" lIns="0" tIns="142875" rIns="0" bIns="0" rtlCol="0">
            <a:spAutoFit/>
          </a:bodyPr>
          <a:lstStyle/>
          <a:p>
            <a:pPr marL="12700" marR="5080" indent="454025" algn="r">
              <a:lnSpc>
                <a:spcPct val="85000"/>
              </a:lnSpc>
              <a:spcBef>
                <a:spcPts val="1125"/>
              </a:spcBef>
            </a:pPr>
            <a:r>
              <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rPr>
              <a:t>He Knows </a:t>
            </a:r>
            <a:endPar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endParaRPr>
          </a:p>
          <a:p>
            <a:pPr marL="12700" marR="5080" indent="454025" algn="r">
              <a:lnSpc>
                <a:spcPct val="85000"/>
              </a:lnSpc>
              <a:spcBef>
                <a:spcPts val="1125"/>
              </a:spcBef>
            </a:pPr>
            <a:r>
              <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rPr>
              <a:t>My </a:t>
            </a:r>
            <a:endPar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endParaRPr>
          </a:p>
          <a:p>
            <a:pPr marL="12700" marR="5080" indent="454025" algn="r">
              <a:lnSpc>
                <a:spcPct val="85000"/>
              </a:lnSpc>
              <a:spcBef>
                <a:spcPts val="1125"/>
              </a:spcBef>
            </a:pPr>
            <a:r>
              <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rPr>
              <a:t>Name</a:t>
            </a:r>
            <a:endParaRPr lang="en-US" sz="7500">
              <a:ln w="9525">
                <a:solidFill>
                  <a:schemeClr val="bg1"/>
                </a:solidFill>
                <a:prstDash val="solid"/>
              </a:ln>
              <a:solidFill>
                <a:schemeClr val="tx1"/>
              </a:solidFill>
              <a:effectLst>
                <a:outerShdw blurRad="12700" dist="38100" dir="2700000" algn="tl" rotWithShape="0">
                  <a:schemeClr val="bg1">
                    <a:lumMod val="50000"/>
                  </a:schemeClr>
                </a:outerShdw>
              </a:effectLst>
              <a:latin typeface="Trebuchet MS" panose="020B0603020202020204"/>
              <a:cs typeface="Trebuchet MS" panose="020B0603020202020204"/>
            </a:endParaRPr>
          </a:p>
        </p:txBody>
      </p:sp>
      <p:sp>
        <p:nvSpPr>
          <p:cNvPr id="5" name="Text Box 4"/>
          <p:cNvSpPr txBox="1"/>
          <p:nvPr/>
        </p:nvSpPr>
        <p:spPr>
          <a:xfrm>
            <a:off x="430530" y="866775"/>
            <a:ext cx="5316855" cy="5631180"/>
          </a:xfrm>
          <a:prstGeom prst="rect">
            <a:avLst/>
          </a:prstGeom>
          <a:noFill/>
        </p:spPr>
        <p:txBody>
          <a:bodyPr wrap="square" rtlCol="0" anchor="t">
            <a:spAutoFit/>
          </a:bodyPr>
          <a:p>
            <a:r>
              <a:rPr lang="en-US" sz="4000" b="1"/>
              <a:t>Isaiah 43:1 KJV </a:t>
            </a:r>
            <a:endParaRPr lang="en-US" sz="4000" b="1"/>
          </a:p>
          <a:p>
            <a:r>
              <a:rPr lang="en-US" sz="4000"/>
              <a:t>But now thus saith the Lord that created thee, O Jacob, and he that formed thee, O Israel, Fear not: for I have redeemed thee, I have called thee by thy name; thou art mine.</a:t>
            </a:r>
            <a:endParaRPr 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1863064"/>
            <a:ext cx="7783195" cy="4496435"/>
          </a:xfrm>
          <a:prstGeom prst="rect">
            <a:avLst/>
          </a:prstGeom>
        </p:spPr>
        <p:txBody>
          <a:bodyPr vert="horz" wrap="square" lIns="0" tIns="90170" rIns="0" bIns="0" rtlCol="0">
            <a:spAutoFit/>
          </a:bodyPr>
          <a:lstStyle/>
          <a:p>
            <a:pPr marL="157480" indent="-144780">
              <a:lnSpc>
                <a:spcPct val="100000"/>
              </a:lnSpc>
              <a:spcBef>
                <a:spcPts val="710"/>
              </a:spcBef>
              <a:buSzPct val="77000"/>
              <a:buFont typeface="Arial" panose="020B0604020202020204"/>
              <a:buChar char="•"/>
              <a:tabLst>
                <a:tab pos="157480" algn="l"/>
              </a:tabLst>
            </a:pPr>
            <a:r>
              <a:rPr sz="3200" b="1" spc="-125" dirty="0">
                <a:latin typeface="Trebuchet MS" panose="020B0603020202020204"/>
                <a:cs typeface="Trebuchet MS" panose="020B0603020202020204"/>
              </a:rPr>
              <a:t>Ezra</a:t>
            </a:r>
            <a:r>
              <a:rPr sz="3200" b="1" spc="-330" dirty="0">
                <a:latin typeface="Trebuchet MS" panose="020B0603020202020204"/>
                <a:cs typeface="Trebuchet MS" panose="020B0603020202020204"/>
              </a:rPr>
              <a:t> </a:t>
            </a:r>
            <a:r>
              <a:rPr sz="3200" b="1" spc="-280" dirty="0">
                <a:latin typeface="Trebuchet MS" panose="020B0603020202020204"/>
                <a:cs typeface="Trebuchet MS" panose="020B0603020202020204"/>
              </a:rPr>
              <a:t>2</a:t>
            </a:r>
            <a:r>
              <a:rPr sz="3200" b="1" spc="-305" dirty="0">
                <a:latin typeface="Trebuchet MS" panose="020B0603020202020204"/>
                <a:cs typeface="Trebuchet MS" panose="020B0603020202020204"/>
              </a:rPr>
              <a:t> </a:t>
            </a:r>
            <a:r>
              <a:rPr sz="3200" b="1" spc="-190" dirty="0">
                <a:latin typeface="Trebuchet MS" panose="020B0603020202020204"/>
                <a:cs typeface="Trebuchet MS" panose="020B0603020202020204"/>
              </a:rPr>
              <a:t>=</a:t>
            </a:r>
            <a:r>
              <a:rPr sz="3200" b="1" spc="-515" dirty="0">
                <a:latin typeface="Trebuchet MS" panose="020B0603020202020204"/>
                <a:cs typeface="Trebuchet MS" panose="020B0603020202020204"/>
              </a:rPr>
              <a:t> </a:t>
            </a:r>
            <a:r>
              <a:rPr sz="3200" b="1" spc="-150" dirty="0">
                <a:latin typeface="Trebuchet MS" panose="020B0603020202020204"/>
                <a:cs typeface="Trebuchet MS" panose="020B0603020202020204"/>
              </a:rPr>
              <a:t>The</a:t>
            </a:r>
            <a:r>
              <a:rPr sz="3200" b="1" spc="-335" dirty="0">
                <a:latin typeface="Trebuchet MS" panose="020B0603020202020204"/>
                <a:cs typeface="Trebuchet MS" panose="020B0603020202020204"/>
              </a:rPr>
              <a:t> </a:t>
            </a:r>
            <a:r>
              <a:rPr sz="3200" b="1" spc="-70" dirty="0">
                <a:latin typeface="Trebuchet MS" panose="020B0603020202020204"/>
                <a:cs typeface="Trebuchet MS" panose="020B0603020202020204"/>
              </a:rPr>
              <a:t>Middle</a:t>
            </a:r>
            <a:r>
              <a:rPr sz="3200" b="1" spc="-420" dirty="0">
                <a:latin typeface="Trebuchet MS" panose="020B0603020202020204"/>
                <a:cs typeface="Trebuchet MS" panose="020B0603020202020204"/>
              </a:rPr>
              <a:t> </a:t>
            </a:r>
            <a:r>
              <a:rPr sz="3200" b="1" spc="-90" dirty="0">
                <a:latin typeface="Trebuchet MS" panose="020B0603020202020204"/>
                <a:cs typeface="Trebuchet MS" panose="020B0603020202020204"/>
              </a:rPr>
              <a:t>Can</a:t>
            </a:r>
            <a:r>
              <a:rPr sz="3200" b="1" spc="-310" dirty="0">
                <a:latin typeface="Trebuchet MS" panose="020B0603020202020204"/>
                <a:cs typeface="Trebuchet MS" panose="020B0603020202020204"/>
              </a:rPr>
              <a:t> </a:t>
            </a:r>
            <a:r>
              <a:rPr sz="3200" b="1" spc="-55" dirty="0">
                <a:latin typeface="Trebuchet MS" panose="020B0603020202020204"/>
                <a:cs typeface="Trebuchet MS" panose="020B0603020202020204"/>
              </a:rPr>
              <a:t>Be</a:t>
            </a:r>
            <a:r>
              <a:rPr sz="3200" b="1" spc="-305" dirty="0">
                <a:latin typeface="Trebuchet MS" panose="020B0603020202020204"/>
                <a:cs typeface="Trebuchet MS" panose="020B0603020202020204"/>
              </a:rPr>
              <a:t> </a:t>
            </a:r>
            <a:r>
              <a:rPr sz="3200" b="1" spc="-100" dirty="0">
                <a:latin typeface="Trebuchet MS" panose="020B0603020202020204"/>
                <a:cs typeface="Trebuchet MS" panose="020B0603020202020204"/>
              </a:rPr>
              <a:t>Real</a:t>
            </a:r>
            <a:r>
              <a:rPr sz="3200" b="1" spc="-440" dirty="0">
                <a:latin typeface="Trebuchet MS" panose="020B0603020202020204"/>
                <a:cs typeface="Trebuchet MS" panose="020B0603020202020204"/>
              </a:rPr>
              <a:t> </a:t>
            </a:r>
            <a:r>
              <a:rPr sz="3200" b="1" spc="-40" dirty="0">
                <a:latin typeface="Trebuchet MS" panose="020B0603020202020204"/>
                <a:cs typeface="Trebuchet MS" panose="020B0603020202020204"/>
              </a:rPr>
              <a:t>Good</a:t>
            </a:r>
            <a:endParaRPr sz="3200">
              <a:latin typeface="Trebuchet MS" panose="020B0603020202020204"/>
              <a:cs typeface="Trebuchet MS" panose="020B0603020202020204"/>
            </a:endParaRPr>
          </a:p>
          <a:p>
            <a:pPr marL="157480" indent="-144780">
              <a:lnSpc>
                <a:spcPct val="100000"/>
              </a:lnSpc>
              <a:spcBef>
                <a:spcPts val="610"/>
              </a:spcBef>
              <a:buSzPct val="77000"/>
              <a:buFont typeface="Arial" panose="020B0604020202020204"/>
              <a:buChar char="•"/>
              <a:tabLst>
                <a:tab pos="157480" algn="l"/>
              </a:tabLst>
            </a:pPr>
            <a:r>
              <a:rPr sz="3200" spc="-90" dirty="0">
                <a:latin typeface="Trebuchet MS" panose="020B0603020202020204"/>
                <a:cs typeface="Trebuchet MS" panose="020B0603020202020204"/>
              </a:rPr>
              <a:t>Ezra</a:t>
            </a:r>
            <a:r>
              <a:rPr sz="3200" spc="-350" dirty="0">
                <a:latin typeface="Trebuchet MS" panose="020B0603020202020204"/>
                <a:cs typeface="Trebuchet MS" panose="020B0603020202020204"/>
              </a:rPr>
              <a:t> </a:t>
            </a:r>
            <a:r>
              <a:rPr sz="3200" spc="-45" dirty="0">
                <a:latin typeface="Trebuchet MS" panose="020B0603020202020204"/>
                <a:cs typeface="Trebuchet MS" panose="020B0603020202020204"/>
              </a:rPr>
              <a:t>2</a:t>
            </a:r>
            <a:r>
              <a:rPr sz="3200" spc="-335" dirty="0">
                <a:latin typeface="Trebuchet MS" panose="020B0603020202020204"/>
                <a:cs typeface="Trebuchet MS" panose="020B0603020202020204"/>
              </a:rPr>
              <a:t> </a:t>
            </a:r>
            <a:r>
              <a:rPr sz="3200" spc="-55" dirty="0">
                <a:latin typeface="Trebuchet MS" panose="020B0603020202020204"/>
                <a:cs typeface="Trebuchet MS" panose="020B0603020202020204"/>
              </a:rPr>
              <a:t>Is</a:t>
            </a:r>
            <a:r>
              <a:rPr sz="3200" spc="-465" dirty="0">
                <a:latin typeface="Trebuchet MS" panose="020B0603020202020204"/>
                <a:cs typeface="Trebuchet MS" panose="020B0603020202020204"/>
              </a:rPr>
              <a:t> </a:t>
            </a:r>
            <a:r>
              <a:rPr sz="3200" spc="145" dirty="0">
                <a:latin typeface="Trebuchet MS" panose="020B0603020202020204"/>
                <a:cs typeface="Trebuchet MS" panose="020B0603020202020204"/>
              </a:rPr>
              <a:t>A</a:t>
            </a:r>
            <a:r>
              <a:rPr sz="3200" spc="-325" dirty="0">
                <a:latin typeface="Trebuchet MS" panose="020B0603020202020204"/>
                <a:cs typeface="Trebuchet MS" panose="020B0603020202020204"/>
              </a:rPr>
              <a:t> </a:t>
            </a:r>
            <a:r>
              <a:rPr sz="3200" spc="-70" dirty="0">
                <a:latin typeface="Trebuchet MS" panose="020B0603020202020204"/>
                <a:cs typeface="Trebuchet MS" panose="020B0603020202020204"/>
              </a:rPr>
              <a:t>List</a:t>
            </a:r>
            <a:r>
              <a:rPr sz="3200" spc="-455" dirty="0">
                <a:latin typeface="Trebuchet MS" panose="020B0603020202020204"/>
                <a:cs typeface="Trebuchet MS" panose="020B0603020202020204"/>
              </a:rPr>
              <a:t> </a:t>
            </a:r>
            <a:r>
              <a:rPr sz="3200" spc="5" dirty="0">
                <a:latin typeface="Trebuchet MS" panose="020B0603020202020204"/>
                <a:cs typeface="Trebuchet MS" panose="020B0603020202020204"/>
              </a:rPr>
              <a:t>Of</a:t>
            </a:r>
            <a:r>
              <a:rPr sz="3200" spc="-345" dirty="0">
                <a:latin typeface="Trebuchet MS" panose="020B0603020202020204"/>
                <a:cs typeface="Trebuchet MS" panose="020B0603020202020204"/>
              </a:rPr>
              <a:t> </a:t>
            </a:r>
            <a:r>
              <a:rPr sz="3200" spc="-20" dirty="0">
                <a:latin typeface="Trebuchet MS" panose="020B0603020202020204"/>
                <a:cs typeface="Trebuchet MS" panose="020B0603020202020204"/>
              </a:rPr>
              <a:t>Names</a:t>
            </a:r>
            <a:r>
              <a:rPr sz="3200" spc="-475" dirty="0">
                <a:latin typeface="Trebuchet MS" panose="020B0603020202020204"/>
                <a:cs typeface="Trebuchet MS" panose="020B0603020202020204"/>
              </a:rPr>
              <a:t> </a:t>
            </a:r>
            <a:r>
              <a:rPr sz="3200" spc="5" dirty="0">
                <a:latin typeface="Trebuchet MS" panose="020B0603020202020204"/>
                <a:cs typeface="Trebuchet MS" panose="020B0603020202020204"/>
              </a:rPr>
              <a:t>Of</a:t>
            </a:r>
            <a:r>
              <a:rPr sz="3200" spc="-330" dirty="0">
                <a:latin typeface="Trebuchet MS" panose="020B0603020202020204"/>
                <a:cs typeface="Trebuchet MS" panose="020B0603020202020204"/>
              </a:rPr>
              <a:t> </a:t>
            </a:r>
            <a:r>
              <a:rPr sz="3200" spc="-120" dirty="0">
                <a:latin typeface="Trebuchet MS" panose="020B0603020202020204"/>
                <a:cs typeface="Trebuchet MS" panose="020B0603020202020204"/>
              </a:rPr>
              <a:t>People</a:t>
            </a:r>
            <a:r>
              <a:rPr sz="3200" spc="-484" dirty="0">
                <a:latin typeface="Trebuchet MS" panose="020B0603020202020204"/>
                <a:cs typeface="Trebuchet MS" panose="020B0603020202020204"/>
              </a:rPr>
              <a:t> </a:t>
            </a:r>
            <a:r>
              <a:rPr sz="3200" dirty="0">
                <a:latin typeface="Trebuchet MS" panose="020B0603020202020204"/>
                <a:cs typeface="Trebuchet MS" panose="020B0603020202020204"/>
              </a:rPr>
              <a:t>And</a:t>
            </a:r>
            <a:r>
              <a:rPr sz="3200" spc="-455" dirty="0">
                <a:latin typeface="Trebuchet MS" panose="020B0603020202020204"/>
                <a:cs typeface="Trebuchet MS" panose="020B0603020202020204"/>
              </a:rPr>
              <a:t> </a:t>
            </a:r>
            <a:r>
              <a:rPr sz="3200" spc="-120" dirty="0">
                <a:latin typeface="Trebuchet MS" panose="020B0603020202020204"/>
                <a:cs typeface="Trebuchet MS" panose="020B0603020202020204"/>
              </a:rPr>
              <a:t>Cities</a:t>
            </a:r>
            <a:endParaRPr sz="3200">
              <a:latin typeface="Trebuchet MS" panose="020B0603020202020204"/>
              <a:cs typeface="Trebuchet MS" panose="020B0603020202020204"/>
            </a:endParaRPr>
          </a:p>
          <a:p>
            <a:pPr marL="157480" indent="-144780">
              <a:lnSpc>
                <a:spcPct val="100000"/>
              </a:lnSpc>
              <a:spcBef>
                <a:spcPts val="615"/>
              </a:spcBef>
              <a:buSzPct val="77000"/>
              <a:buFont typeface="Arial" panose="020B0604020202020204"/>
              <a:buChar char="•"/>
              <a:tabLst>
                <a:tab pos="157480" algn="l"/>
              </a:tabLst>
            </a:pPr>
            <a:r>
              <a:rPr sz="3200" spc="-95" dirty="0">
                <a:latin typeface="Trebuchet MS" panose="020B0603020202020204"/>
                <a:cs typeface="Trebuchet MS" panose="020B0603020202020204"/>
              </a:rPr>
              <a:t>The</a:t>
            </a:r>
            <a:r>
              <a:rPr sz="3200" spc="-365" dirty="0">
                <a:latin typeface="Trebuchet MS" panose="020B0603020202020204"/>
                <a:cs typeface="Trebuchet MS" panose="020B0603020202020204"/>
              </a:rPr>
              <a:t> </a:t>
            </a:r>
            <a:r>
              <a:rPr sz="3200" spc="-20" dirty="0">
                <a:latin typeface="Trebuchet MS" panose="020B0603020202020204"/>
                <a:cs typeface="Trebuchet MS" panose="020B0603020202020204"/>
              </a:rPr>
              <a:t>Names</a:t>
            </a:r>
            <a:r>
              <a:rPr sz="3200" spc="-480" dirty="0">
                <a:latin typeface="Trebuchet MS" panose="020B0603020202020204"/>
                <a:cs typeface="Trebuchet MS" panose="020B0603020202020204"/>
              </a:rPr>
              <a:t> </a:t>
            </a:r>
            <a:r>
              <a:rPr sz="3200" spc="5" dirty="0">
                <a:latin typeface="Trebuchet MS" panose="020B0603020202020204"/>
                <a:cs typeface="Trebuchet MS" panose="020B0603020202020204"/>
              </a:rPr>
              <a:t>Of</a:t>
            </a:r>
            <a:r>
              <a:rPr sz="3200" spc="-560" dirty="0">
                <a:latin typeface="Trebuchet MS" panose="020B0603020202020204"/>
                <a:cs typeface="Trebuchet MS" panose="020B0603020202020204"/>
              </a:rPr>
              <a:t> </a:t>
            </a:r>
            <a:r>
              <a:rPr sz="3200" spc="-95" dirty="0">
                <a:latin typeface="Trebuchet MS" panose="020B0603020202020204"/>
                <a:cs typeface="Trebuchet MS" panose="020B0603020202020204"/>
              </a:rPr>
              <a:t>The</a:t>
            </a:r>
            <a:r>
              <a:rPr sz="3200" spc="-350" dirty="0">
                <a:latin typeface="Trebuchet MS" panose="020B0603020202020204"/>
                <a:cs typeface="Trebuchet MS" panose="020B0603020202020204"/>
              </a:rPr>
              <a:t> </a:t>
            </a:r>
            <a:r>
              <a:rPr sz="3200" spc="-90" dirty="0">
                <a:latin typeface="Trebuchet MS" panose="020B0603020202020204"/>
                <a:cs typeface="Trebuchet MS" panose="020B0603020202020204"/>
              </a:rPr>
              <a:t>Returning</a:t>
            </a:r>
            <a:r>
              <a:rPr sz="3200" spc="-340" dirty="0">
                <a:latin typeface="Trebuchet MS" panose="020B0603020202020204"/>
                <a:cs typeface="Trebuchet MS" panose="020B0603020202020204"/>
              </a:rPr>
              <a:t> </a:t>
            </a:r>
            <a:r>
              <a:rPr sz="3200" spc="-110" dirty="0">
                <a:latin typeface="Trebuchet MS" panose="020B0603020202020204"/>
                <a:cs typeface="Trebuchet MS" panose="020B0603020202020204"/>
              </a:rPr>
              <a:t>Exiles</a:t>
            </a:r>
            <a:endParaRPr sz="3200">
              <a:latin typeface="Trebuchet MS" panose="020B0603020202020204"/>
              <a:cs typeface="Trebuchet MS" panose="020B0603020202020204"/>
            </a:endParaRPr>
          </a:p>
          <a:p>
            <a:pPr marL="157480" indent="-144780">
              <a:lnSpc>
                <a:spcPct val="100000"/>
              </a:lnSpc>
              <a:spcBef>
                <a:spcPts val="625"/>
              </a:spcBef>
              <a:buSzPct val="77000"/>
              <a:buFont typeface="Arial" panose="020B0604020202020204"/>
              <a:buChar char="•"/>
              <a:tabLst>
                <a:tab pos="157480" algn="l"/>
              </a:tabLst>
            </a:pPr>
            <a:r>
              <a:rPr sz="3200" spc="-95" dirty="0">
                <a:latin typeface="Trebuchet MS" panose="020B0603020202020204"/>
                <a:cs typeface="Trebuchet MS" panose="020B0603020202020204"/>
              </a:rPr>
              <a:t>The</a:t>
            </a:r>
            <a:r>
              <a:rPr sz="3200" spc="-480" dirty="0">
                <a:latin typeface="Trebuchet MS" panose="020B0603020202020204"/>
                <a:cs typeface="Trebuchet MS" panose="020B0603020202020204"/>
              </a:rPr>
              <a:t> </a:t>
            </a:r>
            <a:r>
              <a:rPr sz="3200" spc="-120" dirty="0">
                <a:latin typeface="Trebuchet MS" panose="020B0603020202020204"/>
                <a:cs typeface="Trebuchet MS" panose="020B0603020202020204"/>
              </a:rPr>
              <a:t>Cities</a:t>
            </a:r>
            <a:r>
              <a:rPr sz="3200" spc="-570" dirty="0">
                <a:latin typeface="Trebuchet MS" panose="020B0603020202020204"/>
                <a:cs typeface="Trebuchet MS" panose="020B0603020202020204"/>
              </a:rPr>
              <a:t> </a:t>
            </a:r>
            <a:r>
              <a:rPr sz="3200" spc="-85" dirty="0">
                <a:latin typeface="Trebuchet MS" panose="020B0603020202020204"/>
                <a:cs typeface="Trebuchet MS" panose="020B0603020202020204"/>
              </a:rPr>
              <a:t>They</a:t>
            </a:r>
            <a:r>
              <a:rPr sz="3200" spc="-340" dirty="0">
                <a:latin typeface="Trebuchet MS" panose="020B0603020202020204"/>
                <a:cs typeface="Trebuchet MS" panose="020B0603020202020204"/>
              </a:rPr>
              <a:t> </a:t>
            </a:r>
            <a:r>
              <a:rPr sz="3200" spc="-110" dirty="0">
                <a:latin typeface="Trebuchet MS" panose="020B0603020202020204"/>
                <a:cs typeface="Trebuchet MS" panose="020B0603020202020204"/>
              </a:rPr>
              <a:t>Returned</a:t>
            </a:r>
            <a:r>
              <a:rPr sz="3200" spc="-560" dirty="0">
                <a:latin typeface="Trebuchet MS" panose="020B0603020202020204"/>
                <a:cs typeface="Trebuchet MS" panose="020B0603020202020204"/>
              </a:rPr>
              <a:t> </a:t>
            </a:r>
            <a:r>
              <a:rPr sz="3200" spc="-150" dirty="0">
                <a:latin typeface="Trebuchet MS" panose="020B0603020202020204"/>
                <a:cs typeface="Trebuchet MS" panose="020B0603020202020204"/>
              </a:rPr>
              <a:t>To</a:t>
            </a:r>
            <a:endParaRPr sz="3200">
              <a:latin typeface="Trebuchet MS" panose="020B0603020202020204"/>
              <a:cs typeface="Trebuchet MS" panose="020B0603020202020204"/>
            </a:endParaRPr>
          </a:p>
          <a:p>
            <a:pPr>
              <a:lnSpc>
                <a:spcPct val="100000"/>
              </a:lnSpc>
              <a:buFont typeface="Arial" panose="020B0604020202020204"/>
              <a:buChar char="•"/>
            </a:pPr>
            <a:endParaRPr sz="3200">
              <a:latin typeface="Trebuchet MS" panose="020B0603020202020204"/>
              <a:cs typeface="Trebuchet MS" panose="020B0603020202020204"/>
            </a:endParaRPr>
          </a:p>
          <a:p>
            <a:pPr>
              <a:lnSpc>
                <a:spcPct val="100000"/>
              </a:lnSpc>
              <a:spcBef>
                <a:spcPts val="45"/>
              </a:spcBef>
              <a:buFont typeface="Arial" panose="020B0604020202020204"/>
              <a:buChar char="•"/>
            </a:pPr>
            <a:endParaRPr sz="2600">
              <a:latin typeface="Trebuchet MS" panose="020B0603020202020204"/>
              <a:cs typeface="Trebuchet MS" panose="020B0603020202020204"/>
            </a:endParaRPr>
          </a:p>
          <a:p>
            <a:pPr marL="157480" indent="-144780">
              <a:lnSpc>
                <a:spcPct val="100000"/>
              </a:lnSpc>
              <a:spcBef>
                <a:spcPts val="5"/>
              </a:spcBef>
              <a:buSzPct val="77000"/>
              <a:buFont typeface="Arial" panose="020B0604020202020204"/>
              <a:buChar char="•"/>
              <a:tabLst>
                <a:tab pos="157480" algn="l"/>
              </a:tabLst>
            </a:pPr>
            <a:r>
              <a:rPr sz="3200" b="1" spc="-20" dirty="0">
                <a:latin typeface="Trebuchet MS" panose="020B0603020202020204"/>
                <a:cs typeface="Trebuchet MS" panose="020B0603020202020204"/>
              </a:rPr>
              <a:t>Nothing</a:t>
            </a:r>
            <a:r>
              <a:rPr sz="3200" b="1" spc="-540" dirty="0">
                <a:latin typeface="Trebuchet MS" panose="020B0603020202020204"/>
                <a:cs typeface="Trebuchet MS" panose="020B0603020202020204"/>
              </a:rPr>
              <a:t> </a:t>
            </a:r>
            <a:r>
              <a:rPr sz="3200" b="1" spc="-95" dirty="0">
                <a:latin typeface="Trebuchet MS" panose="020B0603020202020204"/>
                <a:cs typeface="Trebuchet MS" panose="020B0603020202020204"/>
              </a:rPr>
              <a:t>That</a:t>
            </a:r>
            <a:r>
              <a:rPr sz="3200" b="1" spc="-430" dirty="0">
                <a:latin typeface="Trebuchet MS" panose="020B0603020202020204"/>
                <a:cs typeface="Trebuchet MS" panose="020B0603020202020204"/>
              </a:rPr>
              <a:t> </a:t>
            </a:r>
            <a:r>
              <a:rPr sz="3200" b="1" spc="-40" dirty="0">
                <a:latin typeface="Trebuchet MS" panose="020B0603020202020204"/>
                <a:cs typeface="Trebuchet MS" panose="020B0603020202020204"/>
              </a:rPr>
              <a:t>God</a:t>
            </a:r>
            <a:r>
              <a:rPr sz="3200" b="1" spc="-310" dirty="0">
                <a:latin typeface="Trebuchet MS" panose="020B0603020202020204"/>
                <a:cs typeface="Trebuchet MS" panose="020B0603020202020204"/>
              </a:rPr>
              <a:t> </a:t>
            </a:r>
            <a:r>
              <a:rPr sz="3200" b="1" spc="-25" dirty="0">
                <a:latin typeface="Trebuchet MS" panose="020B0603020202020204"/>
                <a:cs typeface="Trebuchet MS" panose="020B0603020202020204"/>
              </a:rPr>
              <a:t>Does</a:t>
            </a:r>
            <a:r>
              <a:rPr sz="3200" b="1" spc="-325"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295" dirty="0">
                <a:latin typeface="Trebuchet MS" panose="020B0603020202020204"/>
                <a:cs typeface="Trebuchet MS" panose="020B0603020202020204"/>
              </a:rPr>
              <a:t> </a:t>
            </a:r>
            <a:r>
              <a:rPr sz="3200" b="1" spc="-95" dirty="0">
                <a:latin typeface="Trebuchet MS" panose="020B0603020202020204"/>
                <a:cs typeface="Trebuchet MS" panose="020B0603020202020204"/>
              </a:rPr>
              <a:t>Insignificant</a:t>
            </a:r>
            <a:endParaRPr sz="3200">
              <a:latin typeface="Trebuchet MS" panose="020B0603020202020204"/>
              <a:cs typeface="Trebuchet MS" panose="020B0603020202020204"/>
            </a:endParaRPr>
          </a:p>
          <a:p>
            <a:pPr>
              <a:lnSpc>
                <a:spcPct val="100000"/>
              </a:lnSpc>
              <a:spcBef>
                <a:spcPts val="10"/>
              </a:spcBef>
              <a:buFont typeface="Arial" panose="020B0604020202020204"/>
              <a:buChar char="•"/>
            </a:pPr>
            <a:endParaRPr sz="2500">
              <a:latin typeface="Trebuchet MS" panose="020B0603020202020204"/>
              <a:cs typeface="Trebuchet MS" panose="020B0603020202020204"/>
            </a:endParaRPr>
          </a:p>
          <a:p>
            <a:pPr marL="157480" indent="-144780">
              <a:lnSpc>
                <a:spcPct val="100000"/>
              </a:lnSpc>
              <a:spcBef>
                <a:spcPts val="5"/>
              </a:spcBef>
              <a:buSzPct val="77000"/>
              <a:buFont typeface="Arial" panose="020B0604020202020204"/>
              <a:buChar char="•"/>
              <a:tabLst>
                <a:tab pos="157480" algn="l"/>
              </a:tabLst>
            </a:pPr>
            <a:r>
              <a:rPr sz="3200" b="1" spc="-20" dirty="0">
                <a:latin typeface="Trebuchet MS" panose="020B0603020202020204"/>
                <a:cs typeface="Trebuchet MS" panose="020B0603020202020204"/>
              </a:rPr>
              <a:t>Nothing</a:t>
            </a:r>
            <a:r>
              <a:rPr sz="3200" b="1" spc="-325" dirty="0">
                <a:latin typeface="Trebuchet MS" panose="020B0603020202020204"/>
                <a:cs typeface="Trebuchet MS" panose="020B0603020202020204"/>
              </a:rPr>
              <a:t> </a:t>
            </a:r>
            <a:r>
              <a:rPr sz="3200" b="1" spc="-60" dirty="0">
                <a:latin typeface="Trebuchet MS" panose="020B0603020202020204"/>
                <a:cs typeface="Trebuchet MS" panose="020B0603020202020204"/>
              </a:rPr>
              <a:t>In</a:t>
            </a:r>
            <a:r>
              <a:rPr sz="3200" b="1" spc="-305" dirty="0">
                <a:latin typeface="Trebuchet MS" panose="020B0603020202020204"/>
                <a:cs typeface="Trebuchet MS" panose="020B0603020202020204"/>
              </a:rPr>
              <a:t> </a:t>
            </a:r>
            <a:r>
              <a:rPr sz="3200" b="1" spc="-50" dirty="0">
                <a:latin typeface="Trebuchet MS" panose="020B0603020202020204"/>
                <a:cs typeface="Trebuchet MS" panose="020B0603020202020204"/>
              </a:rPr>
              <a:t>His</a:t>
            </a:r>
            <a:r>
              <a:rPr sz="3200" b="1" spc="-465" dirty="0">
                <a:latin typeface="Trebuchet MS" panose="020B0603020202020204"/>
                <a:cs typeface="Trebuchet MS" panose="020B0603020202020204"/>
              </a:rPr>
              <a:t> </a:t>
            </a:r>
            <a:r>
              <a:rPr sz="3200" b="1" spc="-100" dirty="0">
                <a:latin typeface="Trebuchet MS" panose="020B0603020202020204"/>
                <a:cs typeface="Trebuchet MS" panose="020B0603020202020204"/>
              </a:rPr>
              <a:t>Word</a:t>
            </a:r>
            <a:r>
              <a:rPr sz="3200" b="1" spc="-305" dirty="0">
                <a:latin typeface="Trebuchet MS" panose="020B0603020202020204"/>
                <a:cs typeface="Trebuchet MS" panose="020B0603020202020204"/>
              </a:rPr>
              <a:t> </a:t>
            </a:r>
            <a:r>
              <a:rPr sz="3200" b="1" spc="-10" dirty="0">
                <a:latin typeface="Trebuchet MS" panose="020B0603020202020204"/>
                <a:cs typeface="Trebuchet MS" panose="020B0603020202020204"/>
              </a:rPr>
              <a:t>Is</a:t>
            </a:r>
            <a:r>
              <a:rPr sz="3200" b="1" spc="-305" dirty="0">
                <a:latin typeface="Trebuchet MS" panose="020B0603020202020204"/>
                <a:cs typeface="Trebuchet MS" panose="020B0603020202020204"/>
              </a:rPr>
              <a:t> </a:t>
            </a:r>
            <a:r>
              <a:rPr sz="3200" b="1" spc="-95" dirty="0">
                <a:latin typeface="Trebuchet MS" panose="020B0603020202020204"/>
                <a:cs typeface="Trebuchet MS" panose="020B0603020202020204"/>
              </a:rPr>
              <a:t>Insignificant</a:t>
            </a:r>
            <a:endParaRPr sz="3200">
              <a:latin typeface="Trebuchet MS" panose="020B0603020202020204"/>
              <a:cs typeface="Trebuchet MS" panose="020B0603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1940179"/>
            <a:ext cx="7555230" cy="3666490"/>
          </a:xfrm>
          <a:prstGeom prst="rect">
            <a:avLst/>
          </a:prstGeom>
        </p:spPr>
        <p:txBody>
          <a:bodyPr vert="horz" wrap="square" lIns="0" tIns="67945" rIns="0" bIns="0" rtlCol="0">
            <a:spAutoFit/>
          </a:bodyPr>
          <a:lstStyle/>
          <a:p>
            <a:pPr marL="149225" marR="5080" indent="-137160">
              <a:lnSpc>
                <a:spcPts val="3460"/>
              </a:lnSpc>
              <a:spcBef>
                <a:spcPts val="535"/>
              </a:spcBef>
              <a:buSzPct val="77000"/>
              <a:buFont typeface="Arial" panose="020B0604020202020204"/>
              <a:buChar char="•"/>
              <a:tabLst>
                <a:tab pos="157480" algn="l"/>
              </a:tabLst>
            </a:pPr>
            <a:r>
              <a:rPr sz="3200" b="1" spc="-30" dirty="0">
                <a:latin typeface="Trebuchet MS" panose="020B0603020202020204"/>
                <a:cs typeface="Trebuchet MS" panose="020B0603020202020204"/>
              </a:rPr>
              <a:t>Why</a:t>
            </a:r>
            <a:r>
              <a:rPr sz="3200" b="1" spc="-335"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515" dirty="0">
                <a:latin typeface="Trebuchet MS" panose="020B0603020202020204"/>
                <a:cs typeface="Trebuchet MS" panose="020B0603020202020204"/>
              </a:rPr>
              <a:t> </a:t>
            </a:r>
            <a:r>
              <a:rPr sz="3200" b="1" spc="-110" dirty="0">
                <a:latin typeface="Trebuchet MS" panose="020B0603020202020204"/>
                <a:cs typeface="Trebuchet MS" panose="020B0603020202020204"/>
              </a:rPr>
              <a:t>This</a:t>
            </a:r>
            <a:r>
              <a:rPr sz="3200" b="1" spc="-310" dirty="0">
                <a:latin typeface="Trebuchet MS" panose="020B0603020202020204"/>
                <a:cs typeface="Trebuchet MS" panose="020B0603020202020204"/>
              </a:rPr>
              <a:t> </a:t>
            </a:r>
            <a:r>
              <a:rPr sz="3200" b="1" spc="-70" dirty="0">
                <a:latin typeface="Trebuchet MS" panose="020B0603020202020204"/>
                <a:cs typeface="Trebuchet MS" panose="020B0603020202020204"/>
              </a:rPr>
              <a:t>List</a:t>
            </a:r>
            <a:r>
              <a:rPr sz="3200" b="1" spc="-430" dirty="0">
                <a:latin typeface="Trebuchet MS" panose="020B0603020202020204"/>
                <a:cs typeface="Trebuchet MS" panose="020B0603020202020204"/>
              </a:rPr>
              <a:t> </a:t>
            </a:r>
            <a:r>
              <a:rPr sz="3200" b="1" spc="-20" dirty="0">
                <a:latin typeface="Trebuchet MS" panose="020B0603020202020204"/>
                <a:cs typeface="Trebuchet MS" panose="020B0603020202020204"/>
              </a:rPr>
              <a:t>Of</a:t>
            </a:r>
            <a:r>
              <a:rPr sz="3200" b="1" spc="-315" dirty="0">
                <a:latin typeface="Trebuchet MS" panose="020B0603020202020204"/>
                <a:cs typeface="Trebuchet MS" panose="020B0603020202020204"/>
              </a:rPr>
              <a:t> </a:t>
            </a:r>
            <a:r>
              <a:rPr sz="3200" b="1" spc="-20" dirty="0">
                <a:latin typeface="Trebuchet MS" panose="020B0603020202020204"/>
                <a:cs typeface="Trebuchet MS" panose="020B0603020202020204"/>
              </a:rPr>
              <a:t>Names</a:t>
            </a:r>
            <a:r>
              <a:rPr sz="3200" b="1" spc="-320" dirty="0">
                <a:latin typeface="Trebuchet MS" panose="020B0603020202020204"/>
                <a:cs typeface="Trebuchet MS" panose="020B0603020202020204"/>
              </a:rPr>
              <a:t> </a:t>
            </a:r>
            <a:r>
              <a:rPr sz="3200" b="1" spc="-15" dirty="0">
                <a:latin typeface="Trebuchet MS" panose="020B0603020202020204"/>
                <a:cs typeface="Trebuchet MS" panose="020B0603020202020204"/>
              </a:rPr>
              <a:t>Is</a:t>
            </a:r>
            <a:r>
              <a:rPr sz="3200" b="1" spc="-305" dirty="0">
                <a:latin typeface="Trebuchet MS" panose="020B0603020202020204"/>
                <a:cs typeface="Trebuchet MS" panose="020B0603020202020204"/>
              </a:rPr>
              <a:t> </a:t>
            </a:r>
            <a:r>
              <a:rPr sz="3200" b="1" spc="-140" dirty="0">
                <a:latin typeface="Trebuchet MS" panose="020B0603020202020204"/>
                <a:cs typeface="Trebuchet MS" panose="020B0603020202020204"/>
              </a:rPr>
              <a:t>Preserved</a:t>
            </a:r>
            <a:r>
              <a:rPr sz="3200" b="1" spc="-310" dirty="0">
                <a:latin typeface="Trebuchet MS" panose="020B0603020202020204"/>
                <a:cs typeface="Trebuchet MS" panose="020B0603020202020204"/>
              </a:rPr>
              <a:t> </a:t>
            </a:r>
            <a:r>
              <a:rPr sz="3200" b="1" spc="-165" dirty="0">
                <a:latin typeface="Trebuchet MS" panose="020B0603020202020204"/>
                <a:cs typeface="Trebuchet MS" panose="020B0603020202020204"/>
              </a:rPr>
              <a:t>For  </a:t>
            </a:r>
            <a:r>
              <a:rPr sz="3200" b="1" spc="-70" dirty="0">
                <a:latin typeface="Trebuchet MS" panose="020B0603020202020204"/>
                <a:cs typeface="Trebuchet MS" panose="020B0603020202020204"/>
              </a:rPr>
              <a:t>All</a:t>
            </a:r>
            <a:r>
              <a:rPr sz="3200" b="1" spc="-825" dirty="0">
                <a:latin typeface="Trebuchet MS" panose="020B0603020202020204"/>
                <a:cs typeface="Trebuchet MS" panose="020B0603020202020204"/>
              </a:rPr>
              <a:t> </a:t>
            </a:r>
            <a:r>
              <a:rPr sz="3200" b="1" spc="-140" dirty="0">
                <a:latin typeface="Trebuchet MS" panose="020B0603020202020204"/>
                <a:cs typeface="Trebuchet MS" panose="020B0603020202020204"/>
              </a:rPr>
              <a:t>These </a:t>
            </a:r>
            <a:r>
              <a:rPr sz="3200" b="1" spc="-100" dirty="0">
                <a:latin typeface="Trebuchet MS" panose="020B0603020202020204"/>
                <a:cs typeface="Trebuchet MS" panose="020B0603020202020204"/>
              </a:rPr>
              <a:t>Generations?</a:t>
            </a:r>
            <a:endParaRPr sz="3200">
              <a:latin typeface="Trebuchet MS" panose="020B0603020202020204"/>
              <a:cs typeface="Trebuchet MS" panose="020B0603020202020204"/>
            </a:endParaRPr>
          </a:p>
          <a:p>
            <a:pPr marL="182880">
              <a:lnSpc>
                <a:spcPct val="100000"/>
              </a:lnSpc>
              <a:spcBef>
                <a:spcPts val="1330"/>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400" dirty="0">
                <a:latin typeface="Trebuchet MS" panose="020B0603020202020204"/>
                <a:cs typeface="Trebuchet MS" panose="020B0603020202020204"/>
              </a:rPr>
              <a:t> </a:t>
            </a:r>
            <a:r>
              <a:rPr sz="2800" spc="-35" dirty="0">
                <a:latin typeface="Trebuchet MS" panose="020B0603020202020204"/>
                <a:cs typeface="Trebuchet MS" panose="020B0603020202020204"/>
              </a:rPr>
              <a:t>God</a:t>
            </a:r>
            <a:r>
              <a:rPr sz="2800" spc="-285" dirty="0">
                <a:latin typeface="Trebuchet MS" panose="020B0603020202020204"/>
                <a:cs typeface="Trebuchet MS" panose="020B0603020202020204"/>
              </a:rPr>
              <a:t> </a:t>
            </a:r>
            <a:r>
              <a:rPr sz="2800" spc="-20" dirty="0">
                <a:latin typeface="Trebuchet MS" panose="020B0603020202020204"/>
                <a:cs typeface="Trebuchet MS" panose="020B0603020202020204"/>
              </a:rPr>
              <a:t>Knows</a:t>
            </a:r>
            <a:r>
              <a:rPr sz="2800" spc="-285" dirty="0">
                <a:latin typeface="Trebuchet MS" panose="020B0603020202020204"/>
                <a:cs typeface="Trebuchet MS" panose="020B0603020202020204"/>
              </a:rPr>
              <a:t> </a:t>
            </a:r>
            <a:r>
              <a:rPr sz="2800" b="1" i="1" spc="-215" dirty="0">
                <a:latin typeface="Trebuchet MS" panose="020B0603020202020204"/>
                <a:cs typeface="Trebuchet MS" panose="020B0603020202020204"/>
              </a:rPr>
              <a:t>Their</a:t>
            </a:r>
            <a:r>
              <a:rPr sz="2800" b="1" i="1" spc="-275" dirty="0">
                <a:latin typeface="Trebuchet MS" panose="020B0603020202020204"/>
                <a:cs typeface="Trebuchet MS" panose="020B0603020202020204"/>
              </a:rPr>
              <a:t> </a:t>
            </a:r>
            <a:r>
              <a:rPr sz="2800" spc="-25" dirty="0">
                <a:latin typeface="Trebuchet MS" panose="020B0603020202020204"/>
                <a:cs typeface="Trebuchet MS" panose="020B0603020202020204"/>
              </a:rPr>
              <a:t>Names</a:t>
            </a:r>
            <a:endParaRPr sz="2800">
              <a:latin typeface="Trebuchet MS" panose="020B0603020202020204"/>
              <a:cs typeface="Trebuchet MS" panose="020B0603020202020204"/>
            </a:endParaRPr>
          </a:p>
          <a:p>
            <a:pPr marL="182880">
              <a:lnSpc>
                <a:spcPct val="100000"/>
              </a:lnSpc>
              <a:spcBef>
                <a:spcPts val="2170"/>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290" dirty="0">
                <a:latin typeface="Trebuchet MS" panose="020B0603020202020204"/>
                <a:cs typeface="Trebuchet MS" panose="020B0603020202020204"/>
              </a:rPr>
              <a:t> </a:t>
            </a:r>
            <a:r>
              <a:rPr sz="2800" spc="-55" dirty="0">
                <a:latin typeface="Trebuchet MS" panose="020B0603020202020204"/>
                <a:cs typeface="Trebuchet MS" panose="020B0603020202020204"/>
              </a:rPr>
              <a:t>He</a:t>
            </a:r>
            <a:r>
              <a:rPr sz="2800" spc="-290" dirty="0">
                <a:latin typeface="Trebuchet MS" panose="020B0603020202020204"/>
                <a:cs typeface="Trebuchet MS" panose="020B0603020202020204"/>
              </a:rPr>
              <a:t> </a:t>
            </a:r>
            <a:r>
              <a:rPr sz="2800" spc="-20" dirty="0">
                <a:latin typeface="Trebuchet MS" panose="020B0603020202020204"/>
                <a:cs typeface="Trebuchet MS" panose="020B0603020202020204"/>
              </a:rPr>
              <a:t>Knows</a:t>
            </a:r>
            <a:r>
              <a:rPr sz="2800" spc="-270" dirty="0">
                <a:latin typeface="Trebuchet MS" panose="020B0603020202020204"/>
                <a:cs typeface="Trebuchet MS" panose="020B0603020202020204"/>
              </a:rPr>
              <a:t> </a:t>
            </a:r>
            <a:r>
              <a:rPr sz="2800" b="1" i="1" spc="-215" dirty="0">
                <a:latin typeface="Trebuchet MS" panose="020B0603020202020204"/>
                <a:cs typeface="Trebuchet MS" panose="020B0603020202020204"/>
              </a:rPr>
              <a:t>Their</a:t>
            </a:r>
            <a:r>
              <a:rPr sz="2800" b="1" i="1" spc="-254" dirty="0">
                <a:latin typeface="Trebuchet MS" panose="020B0603020202020204"/>
                <a:cs typeface="Trebuchet MS" panose="020B0603020202020204"/>
              </a:rPr>
              <a:t> </a:t>
            </a:r>
            <a:r>
              <a:rPr sz="2800" spc="-80" dirty="0">
                <a:latin typeface="Trebuchet MS" panose="020B0603020202020204"/>
                <a:cs typeface="Trebuchet MS" panose="020B0603020202020204"/>
              </a:rPr>
              <a:t>Location</a:t>
            </a:r>
            <a:endParaRPr sz="2800">
              <a:latin typeface="Trebuchet MS" panose="020B0603020202020204"/>
              <a:cs typeface="Trebuchet MS" panose="020B0603020202020204"/>
            </a:endParaRPr>
          </a:p>
          <a:p>
            <a:pPr marL="182880">
              <a:lnSpc>
                <a:spcPct val="100000"/>
              </a:lnSpc>
              <a:spcBef>
                <a:spcPts val="2190"/>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400" dirty="0">
                <a:latin typeface="Trebuchet MS" panose="020B0603020202020204"/>
                <a:cs typeface="Trebuchet MS" panose="020B0603020202020204"/>
              </a:rPr>
              <a:t> </a:t>
            </a:r>
            <a:r>
              <a:rPr sz="2800" spc="-35" dirty="0">
                <a:latin typeface="Trebuchet MS" panose="020B0603020202020204"/>
                <a:cs typeface="Trebuchet MS" panose="020B0603020202020204"/>
              </a:rPr>
              <a:t>God</a:t>
            </a:r>
            <a:r>
              <a:rPr sz="2800" spc="-285" dirty="0">
                <a:latin typeface="Trebuchet MS" panose="020B0603020202020204"/>
                <a:cs typeface="Trebuchet MS" panose="020B0603020202020204"/>
              </a:rPr>
              <a:t> </a:t>
            </a:r>
            <a:r>
              <a:rPr sz="2800" spc="-20" dirty="0">
                <a:latin typeface="Trebuchet MS" panose="020B0603020202020204"/>
                <a:cs typeface="Trebuchet MS" panose="020B0603020202020204"/>
              </a:rPr>
              <a:t>Knows</a:t>
            </a:r>
            <a:r>
              <a:rPr sz="2800" spc="-270" dirty="0">
                <a:latin typeface="Trebuchet MS" panose="020B0603020202020204"/>
                <a:cs typeface="Trebuchet MS" panose="020B0603020202020204"/>
              </a:rPr>
              <a:t> </a:t>
            </a:r>
            <a:r>
              <a:rPr sz="2800" b="1" i="1" spc="-240" dirty="0">
                <a:latin typeface="Trebuchet MS" panose="020B0603020202020204"/>
                <a:cs typeface="Trebuchet MS" panose="020B0603020202020204"/>
              </a:rPr>
              <a:t>Your</a:t>
            </a:r>
            <a:r>
              <a:rPr sz="2800" b="1" i="1" spc="-265" dirty="0">
                <a:latin typeface="Trebuchet MS" panose="020B0603020202020204"/>
                <a:cs typeface="Trebuchet MS" panose="020B0603020202020204"/>
              </a:rPr>
              <a:t> </a:t>
            </a:r>
            <a:r>
              <a:rPr sz="2800" spc="-30" dirty="0">
                <a:latin typeface="Trebuchet MS" panose="020B0603020202020204"/>
                <a:cs typeface="Trebuchet MS" panose="020B0603020202020204"/>
              </a:rPr>
              <a:t>Name</a:t>
            </a:r>
            <a:endParaRPr sz="2800">
              <a:latin typeface="Trebuchet MS" panose="020B0603020202020204"/>
              <a:cs typeface="Trebuchet MS" panose="020B0603020202020204"/>
            </a:endParaRPr>
          </a:p>
          <a:p>
            <a:pPr marL="182880">
              <a:lnSpc>
                <a:spcPct val="100000"/>
              </a:lnSpc>
              <a:spcBef>
                <a:spcPts val="2185"/>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400" dirty="0">
                <a:latin typeface="Trebuchet MS" panose="020B0603020202020204"/>
                <a:cs typeface="Trebuchet MS" panose="020B0603020202020204"/>
              </a:rPr>
              <a:t> </a:t>
            </a:r>
            <a:r>
              <a:rPr sz="2800" spc="-35" dirty="0">
                <a:latin typeface="Trebuchet MS" panose="020B0603020202020204"/>
                <a:cs typeface="Trebuchet MS" panose="020B0603020202020204"/>
              </a:rPr>
              <a:t>God</a:t>
            </a:r>
            <a:r>
              <a:rPr sz="2800" spc="-285" dirty="0">
                <a:latin typeface="Trebuchet MS" panose="020B0603020202020204"/>
                <a:cs typeface="Trebuchet MS" panose="020B0603020202020204"/>
              </a:rPr>
              <a:t> </a:t>
            </a:r>
            <a:r>
              <a:rPr sz="2800" spc="-20" dirty="0">
                <a:latin typeface="Trebuchet MS" panose="020B0603020202020204"/>
                <a:cs typeface="Trebuchet MS" panose="020B0603020202020204"/>
              </a:rPr>
              <a:t>Knows</a:t>
            </a:r>
            <a:r>
              <a:rPr sz="2800" spc="-270" dirty="0">
                <a:latin typeface="Trebuchet MS" panose="020B0603020202020204"/>
                <a:cs typeface="Trebuchet MS" panose="020B0603020202020204"/>
              </a:rPr>
              <a:t> </a:t>
            </a:r>
            <a:r>
              <a:rPr sz="2800" b="1" i="1" spc="-240" dirty="0">
                <a:latin typeface="Trebuchet MS" panose="020B0603020202020204"/>
                <a:cs typeface="Trebuchet MS" panose="020B0603020202020204"/>
              </a:rPr>
              <a:t>Your</a:t>
            </a:r>
            <a:r>
              <a:rPr sz="2800" b="1" i="1" spc="-275" dirty="0">
                <a:latin typeface="Trebuchet MS" panose="020B0603020202020204"/>
                <a:cs typeface="Trebuchet MS" panose="020B0603020202020204"/>
              </a:rPr>
              <a:t> </a:t>
            </a:r>
            <a:r>
              <a:rPr sz="2800" spc="-80" dirty="0">
                <a:latin typeface="Trebuchet MS" panose="020B0603020202020204"/>
                <a:cs typeface="Trebuchet MS" panose="020B0603020202020204"/>
              </a:rPr>
              <a:t>Location</a:t>
            </a:r>
            <a:endParaRPr sz="2800">
              <a:latin typeface="Trebuchet MS" panose="020B0603020202020204"/>
              <a:cs typeface="Trebuchet MS" panose="020B0603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583691" y="1863369"/>
            <a:ext cx="7936865" cy="4874260"/>
          </a:xfrm>
          <a:prstGeom prst="rect">
            <a:avLst/>
          </a:prstGeom>
        </p:spPr>
        <p:txBody>
          <a:bodyPr vert="horz" wrap="square" lIns="0" tIns="97790" rIns="0" bIns="0" rtlCol="0">
            <a:spAutoFit/>
          </a:bodyPr>
          <a:lstStyle/>
          <a:p>
            <a:pPr marL="213360" indent="-137160" algn="just">
              <a:lnSpc>
                <a:spcPct val="100000"/>
              </a:lnSpc>
              <a:spcBef>
                <a:spcPts val="770"/>
              </a:spcBef>
              <a:buSzPct val="77000"/>
              <a:buFont typeface="Arial" panose="020B0604020202020204"/>
              <a:buChar char="•"/>
              <a:tabLst>
                <a:tab pos="213360" algn="l"/>
              </a:tabLst>
            </a:pPr>
            <a:r>
              <a:rPr sz="2800" b="1" spc="-40" dirty="0">
                <a:latin typeface="Trebuchet MS" panose="020B0603020202020204"/>
                <a:cs typeface="Trebuchet MS" panose="020B0603020202020204"/>
              </a:rPr>
              <a:t>God</a:t>
            </a:r>
            <a:r>
              <a:rPr sz="2800" b="1" spc="-265" dirty="0">
                <a:latin typeface="Trebuchet MS" panose="020B0603020202020204"/>
                <a:cs typeface="Trebuchet MS" panose="020B0603020202020204"/>
              </a:rPr>
              <a:t> </a:t>
            </a:r>
            <a:r>
              <a:rPr sz="2800" b="1" spc="-45" dirty="0">
                <a:latin typeface="Trebuchet MS" panose="020B0603020202020204"/>
                <a:cs typeface="Trebuchet MS" panose="020B0603020202020204"/>
              </a:rPr>
              <a:t>Knows</a:t>
            </a:r>
            <a:r>
              <a:rPr sz="2800" b="1" spc="-570" dirty="0">
                <a:latin typeface="Trebuchet MS" panose="020B0603020202020204"/>
                <a:cs typeface="Trebuchet MS" panose="020B0603020202020204"/>
              </a:rPr>
              <a:t> </a:t>
            </a:r>
            <a:r>
              <a:rPr sz="2800" b="1" spc="-140" dirty="0">
                <a:latin typeface="Trebuchet MS" panose="020B0603020202020204"/>
                <a:cs typeface="Trebuchet MS" panose="020B0603020202020204"/>
              </a:rPr>
              <a:t>Your</a:t>
            </a:r>
            <a:r>
              <a:rPr sz="2800" b="1" spc="-275" dirty="0">
                <a:latin typeface="Trebuchet MS" panose="020B0603020202020204"/>
                <a:cs typeface="Trebuchet MS" panose="020B0603020202020204"/>
              </a:rPr>
              <a:t> </a:t>
            </a:r>
            <a:r>
              <a:rPr sz="2800" b="1" spc="-65" dirty="0">
                <a:latin typeface="Trebuchet MS" panose="020B0603020202020204"/>
                <a:cs typeface="Trebuchet MS" panose="020B0603020202020204"/>
              </a:rPr>
              <a:t>Name:</a:t>
            </a:r>
            <a:endParaRPr sz="2800">
              <a:latin typeface="Trebuchet MS" panose="020B0603020202020204"/>
              <a:cs typeface="Trebuchet MS" panose="020B0603020202020204"/>
            </a:endParaRPr>
          </a:p>
          <a:p>
            <a:pPr marL="75565" marR="68580" indent="0" algn="just">
              <a:lnSpc>
                <a:spcPct val="90000"/>
              </a:lnSpc>
              <a:spcBef>
                <a:spcPts val="1010"/>
              </a:spcBef>
              <a:buSzPct val="77000"/>
              <a:buFont typeface="Arial" panose="020B0604020202020204"/>
              <a:buNone/>
              <a:tabLst>
                <a:tab pos="213360" algn="l"/>
              </a:tabLst>
            </a:pPr>
            <a:r>
              <a:rPr sz="2600" b="1" dirty="0">
                <a:latin typeface="Trebuchet MS" panose="020B0603020202020204"/>
                <a:cs typeface="Trebuchet MS" panose="020B0603020202020204"/>
              </a:rPr>
              <a:t>Ezra 2:1-2</a:t>
            </a:r>
            <a:r>
              <a:rPr lang="en-US" sz="2600" b="1" dirty="0">
                <a:latin typeface="Trebuchet MS" panose="020B0603020202020204"/>
                <a:cs typeface="Trebuchet MS" panose="020B0603020202020204"/>
              </a:rPr>
              <a:t> </a:t>
            </a:r>
            <a:r>
              <a:rPr sz="2600" b="1" dirty="0">
                <a:latin typeface="Trebuchet MS" panose="020B0603020202020204"/>
                <a:cs typeface="Trebuchet MS" panose="020B0603020202020204"/>
              </a:rPr>
              <a:t>King James Version</a:t>
            </a:r>
            <a:endParaRPr sz="2600" b="1" dirty="0">
              <a:latin typeface="Trebuchet MS" panose="020B0603020202020204"/>
              <a:cs typeface="Trebuchet MS" panose="020B0603020202020204"/>
            </a:endParaRPr>
          </a:p>
          <a:p>
            <a:pPr marL="75565" marR="68580" indent="0" algn="just">
              <a:lnSpc>
                <a:spcPct val="90000"/>
              </a:lnSpc>
              <a:spcBef>
                <a:spcPts val="1010"/>
              </a:spcBef>
              <a:buSzPct val="77000"/>
              <a:buFont typeface="Arial" panose="020B0604020202020204"/>
              <a:buNone/>
              <a:tabLst>
                <a:tab pos="213360" algn="l"/>
              </a:tabLst>
            </a:pPr>
            <a:r>
              <a:rPr lang="en-US" sz="2600" dirty="0">
                <a:latin typeface="Trebuchet MS" panose="020B0603020202020204"/>
                <a:cs typeface="Trebuchet MS" panose="020B0603020202020204"/>
              </a:rPr>
              <a:t>1</a:t>
            </a:r>
            <a:r>
              <a:rPr sz="2600" dirty="0">
                <a:latin typeface="Trebuchet MS" panose="020B0603020202020204"/>
                <a:cs typeface="Trebuchet MS" panose="020B0603020202020204"/>
              </a:rPr>
              <a:t> Now these are the children of the province that went up out of the captivity, of those which had been carried away, whom Nebuchadnezzar the king of Babylon had carried away unto Babylon, and came again unto Jerusalem and Judah, every one unto his city;</a:t>
            </a:r>
            <a:endParaRPr sz="2600" dirty="0">
              <a:latin typeface="Trebuchet MS" panose="020B0603020202020204"/>
              <a:cs typeface="Trebuchet MS" panose="020B0603020202020204"/>
            </a:endParaRPr>
          </a:p>
          <a:p>
            <a:pPr marL="75565" marR="68580" indent="0" algn="just">
              <a:lnSpc>
                <a:spcPct val="90000"/>
              </a:lnSpc>
              <a:spcBef>
                <a:spcPts val="1010"/>
              </a:spcBef>
              <a:buSzPct val="77000"/>
              <a:buFont typeface="Arial" panose="020B0604020202020204"/>
              <a:buNone/>
              <a:tabLst>
                <a:tab pos="213360" algn="l"/>
              </a:tabLst>
            </a:pPr>
            <a:r>
              <a:rPr sz="2600" dirty="0">
                <a:latin typeface="Trebuchet MS" panose="020B0603020202020204"/>
                <a:cs typeface="Trebuchet MS" panose="020B0603020202020204"/>
              </a:rPr>
              <a:t>2 Which came with Zerubbabel: Jeshua, Nehemiah, Seraiah, Reelaiah, Mordecai, Bilshan, Mizpar, Bigvai, Rehum, Baanah. The number of the men of the people of Israel:</a:t>
            </a:r>
            <a:endParaRPr sz="2600" dirty="0">
              <a:latin typeface="Trebuchet MS" panose="020B0603020202020204"/>
              <a:cs typeface="Trebuchet MS" panose="020B060302020202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459740" y="1863064"/>
            <a:ext cx="8281034" cy="4552950"/>
          </a:xfrm>
          <a:prstGeom prst="rect">
            <a:avLst/>
          </a:prstGeom>
        </p:spPr>
        <p:txBody>
          <a:bodyPr vert="horz" wrap="square" lIns="0" tIns="90170" rIns="0" bIns="0" rtlCol="0">
            <a:spAutoFit/>
          </a:bodyPr>
          <a:lstStyle/>
          <a:p>
            <a:pPr marL="12700">
              <a:lnSpc>
                <a:spcPct val="100000"/>
              </a:lnSpc>
              <a:spcBef>
                <a:spcPts val="710"/>
              </a:spcBef>
            </a:pPr>
            <a:r>
              <a:rPr sz="3200" b="1" spc="-40" dirty="0">
                <a:latin typeface="Trebuchet MS" panose="020B0603020202020204"/>
                <a:cs typeface="Trebuchet MS" panose="020B0603020202020204"/>
              </a:rPr>
              <a:t>God</a:t>
            </a:r>
            <a:r>
              <a:rPr sz="3200" b="1" spc="-330" dirty="0">
                <a:latin typeface="Trebuchet MS" panose="020B0603020202020204"/>
                <a:cs typeface="Trebuchet MS" panose="020B0603020202020204"/>
              </a:rPr>
              <a:t> </a:t>
            </a:r>
            <a:r>
              <a:rPr sz="3200" b="1" spc="-50" dirty="0">
                <a:latin typeface="Trebuchet MS" panose="020B0603020202020204"/>
                <a:cs typeface="Trebuchet MS" panose="020B0603020202020204"/>
              </a:rPr>
              <a:t>Knows</a:t>
            </a:r>
            <a:r>
              <a:rPr sz="3200" b="1" spc="-655" dirty="0">
                <a:latin typeface="Trebuchet MS" panose="020B0603020202020204"/>
                <a:cs typeface="Trebuchet MS" panose="020B0603020202020204"/>
              </a:rPr>
              <a:t> </a:t>
            </a:r>
            <a:r>
              <a:rPr sz="3200" b="1" spc="-155" dirty="0">
                <a:latin typeface="Trebuchet MS" panose="020B0603020202020204"/>
                <a:cs typeface="Trebuchet MS" panose="020B0603020202020204"/>
              </a:rPr>
              <a:t>Your</a:t>
            </a:r>
            <a:r>
              <a:rPr sz="3200" b="1" spc="-295" dirty="0">
                <a:latin typeface="Trebuchet MS" panose="020B0603020202020204"/>
                <a:cs typeface="Trebuchet MS" panose="020B0603020202020204"/>
              </a:rPr>
              <a:t> </a:t>
            </a:r>
            <a:r>
              <a:rPr sz="3200" b="1" spc="-70" dirty="0">
                <a:latin typeface="Trebuchet MS" panose="020B0603020202020204"/>
                <a:cs typeface="Trebuchet MS" panose="020B0603020202020204"/>
              </a:rPr>
              <a:t>Name:</a:t>
            </a:r>
            <a:endParaRPr sz="3200">
              <a:latin typeface="Trebuchet MS" panose="020B0603020202020204"/>
              <a:cs typeface="Trebuchet MS" panose="020B0603020202020204"/>
            </a:endParaRPr>
          </a:p>
          <a:p>
            <a:pPr marL="192405" indent="-145415">
              <a:lnSpc>
                <a:spcPct val="100000"/>
              </a:lnSpc>
              <a:spcBef>
                <a:spcPts val="610"/>
              </a:spcBef>
              <a:buSzPct val="77000"/>
              <a:buFont typeface="Arial" panose="020B0604020202020204"/>
              <a:buChar char="•"/>
              <a:tabLst>
                <a:tab pos="193040" algn="l"/>
              </a:tabLst>
            </a:pPr>
            <a:r>
              <a:rPr sz="3200" spc="-60" dirty="0">
                <a:latin typeface="Trebuchet MS" panose="020B0603020202020204"/>
                <a:cs typeface="Trebuchet MS" panose="020B0603020202020204"/>
              </a:rPr>
              <a:t>He</a:t>
            </a:r>
            <a:r>
              <a:rPr sz="3200" spc="-350" dirty="0">
                <a:latin typeface="Trebuchet MS" panose="020B0603020202020204"/>
                <a:cs typeface="Trebuchet MS" panose="020B0603020202020204"/>
              </a:rPr>
              <a:t> </a:t>
            </a:r>
            <a:r>
              <a:rPr sz="3200" spc="-70" dirty="0">
                <a:latin typeface="Trebuchet MS" panose="020B0603020202020204"/>
                <a:cs typeface="Trebuchet MS" panose="020B0603020202020204"/>
              </a:rPr>
              <a:t>Knows:</a:t>
            </a:r>
            <a:r>
              <a:rPr sz="3200" spc="-335" dirty="0">
                <a:latin typeface="Trebuchet MS" panose="020B0603020202020204"/>
                <a:cs typeface="Trebuchet MS" panose="020B0603020202020204"/>
              </a:rPr>
              <a:t> </a:t>
            </a:r>
            <a:r>
              <a:rPr sz="3200" spc="-75" dirty="0">
                <a:latin typeface="Trebuchet MS" panose="020B0603020202020204"/>
                <a:cs typeface="Trebuchet MS" panose="020B0603020202020204"/>
              </a:rPr>
              <a:t>Names,</a:t>
            </a:r>
            <a:r>
              <a:rPr sz="3200" spc="-345" dirty="0">
                <a:latin typeface="Trebuchet MS" panose="020B0603020202020204"/>
                <a:cs typeface="Trebuchet MS" panose="020B0603020202020204"/>
              </a:rPr>
              <a:t> </a:t>
            </a:r>
            <a:r>
              <a:rPr sz="3200" spc="-105" dirty="0">
                <a:latin typeface="Trebuchet MS" panose="020B0603020202020204"/>
                <a:cs typeface="Trebuchet MS" panose="020B0603020202020204"/>
              </a:rPr>
              <a:t>Positions,</a:t>
            </a:r>
            <a:r>
              <a:rPr sz="3200" spc="-315" dirty="0">
                <a:latin typeface="Trebuchet MS" panose="020B0603020202020204"/>
                <a:cs typeface="Trebuchet MS" panose="020B0603020202020204"/>
              </a:rPr>
              <a:t> </a:t>
            </a:r>
            <a:r>
              <a:rPr sz="3200" spc="-125" dirty="0">
                <a:latin typeface="Trebuchet MS" panose="020B0603020202020204"/>
                <a:cs typeface="Trebuchet MS" panose="020B0603020202020204"/>
              </a:rPr>
              <a:t>Place</a:t>
            </a:r>
            <a:r>
              <a:rPr sz="3200" spc="-355" dirty="0">
                <a:latin typeface="Trebuchet MS" panose="020B0603020202020204"/>
                <a:cs typeface="Trebuchet MS" panose="020B0603020202020204"/>
              </a:rPr>
              <a:t> </a:t>
            </a:r>
            <a:r>
              <a:rPr sz="3200" spc="-90" dirty="0">
                <a:latin typeface="Trebuchet MS" panose="020B0603020202020204"/>
                <a:cs typeface="Trebuchet MS" panose="020B0603020202020204"/>
              </a:rPr>
              <a:t>of</a:t>
            </a:r>
            <a:r>
              <a:rPr sz="3200" spc="-330" dirty="0">
                <a:latin typeface="Trebuchet MS" panose="020B0603020202020204"/>
                <a:cs typeface="Trebuchet MS" panose="020B0603020202020204"/>
              </a:rPr>
              <a:t> </a:t>
            </a:r>
            <a:r>
              <a:rPr sz="3200" spc="-110" dirty="0">
                <a:latin typeface="Trebuchet MS" panose="020B0603020202020204"/>
                <a:cs typeface="Trebuchet MS" panose="020B0603020202020204"/>
              </a:rPr>
              <a:t>Residence</a:t>
            </a:r>
            <a:endParaRPr sz="3200">
              <a:latin typeface="Trebuchet MS" panose="020B0603020202020204"/>
              <a:cs typeface="Trebuchet MS" panose="020B0603020202020204"/>
            </a:endParaRPr>
          </a:p>
          <a:p>
            <a:pPr marL="192405" indent="-145415">
              <a:lnSpc>
                <a:spcPct val="100000"/>
              </a:lnSpc>
              <a:spcBef>
                <a:spcPts val="615"/>
              </a:spcBef>
              <a:buSzPct val="77000"/>
              <a:buFont typeface="Arial" panose="020B0604020202020204"/>
              <a:buChar char="•"/>
              <a:tabLst>
                <a:tab pos="193040" algn="l"/>
              </a:tabLst>
            </a:pPr>
            <a:r>
              <a:rPr sz="3200" spc="-120" dirty="0">
                <a:latin typeface="Trebuchet MS" panose="020B0603020202020204"/>
                <a:cs typeface="Trebuchet MS" panose="020B0603020202020204"/>
              </a:rPr>
              <a:t>Your</a:t>
            </a:r>
            <a:r>
              <a:rPr sz="3200" spc="-345" dirty="0">
                <a:latin typeface="Trebuchet MS" panose="020B0603020202020204"/>
                <a:cs typeface="Trebuchet MS" panose="020B0603020202020204"/>
              </a:rPr>
              <a:t> </a:t>
            </a:r>
            <a:r>
              <a:rPr sz="3200" spc="-25" dirty="0">
                <a:latin typeface="Trebuchet MS" panose="020B0603020202020204"/>
                <a:cs typeface="Trebuchet MS" panose="020B0603020202020204"/>
              </a:rPr>
              <a:t>Name</a:t>
            </a:r>
            <a:r>
              <a:rPr sz="3200" spc="-360" dirty="0">
                <a:latin typeface="Trebuchet MS" panose="020B0603020202020204"/>
                <a:cs typeface="Trebuchet MS" panose="020B0603020202020204"/>
              </a:rPr>
              <a:t> </a:t>
            </a:r>
            <a:r>
              <a:rPr sz="3200" spc="-55" dirty="0">
                <a:latin typeface="Trebuchet MS" panose="020B0603020202020204"/>
                <a:cs typeface="Trebuchet MS" panose="020B0603020202020204"/>
              </a:rPr>
              <a:t>Is</a:t>
            </a:r>
            <a:r>
              <a:rPr sz="3200" spc="-495" dirty="0">
                <a:latin typeface="Trebuchet MS" panose="020B0603020202020204"/>
                <a:cs typeface="Trebuchet MS" panose="020B0603020202020204"/>
              </a:rPr>
              <a:t> </a:t>
            </a:r>
            <a:r>
              <a:rPr sz="3200" spc="10" dirty="0">
                <a:latin typeface="Trebuchet MS" panose="020B0603020202020204"/>
                <a:cs typeface="Trebuchet MS" panose="020B0603020202020204"/>
              </a:rPr>
              <a:t>Who</a:t>
            </a:r>
            <a:r>
              <a:rPr sz="3200" spc="-675" dirty="0">
                <a:latin typeface="Trebuchet MS" panose="020B0603020202020204"/>
                <a:cs typeface="Trebuchet MS" panose="020B0603020202020204"/>
              </a:rPr>
              <a:t> </a:t>
            </a:r>
            <a:r>
              <a:rPr sz="3200" spc="-95" dirty="0">
                <a:latin typeface="Trebuchet MS" panose="020B0603020202020204"/>
                <a:cs typeface="Trebuchet MS" panose="020B0603020202020204"/>
              </a:rPr>
              <a:t>You</a:t>
            </a:r>
            <a:r>
              <a:rPr sz="3200" spc="-475" dirty="0">
                <a:latin typeface="Trebuchet MS" panose="020B0603020202020204"/>
                <a:cs typeface="Trebuchet MS" panose="020B0603020202020204"/>
              </a:rPr>
              <a:t> </a:t>
            </a:r>
            <a:r>
              <a:rPr sz="3200" spc="-65" dirty="0">
                <a:latin typeface="Trebuchet MS" panose="020B0603020202020204"/>
                <a:cs typeface="Trebuchet MS" panose="020B0603020202020204"/>
              </a:rPr>
              <a:t>Are</a:t>
            </a:r>
            <a:endParaRPr sz="3200">
              <a:latin typeface="Trebuchet MS" panose="020B0603020202020204"/>
              <a:cs typeface="Trebuchet MS" panose="020B0603020202020204"/>
            </a:endParaRPr>
          </a:p>
          <a:p>
            <a:pPr marL="192405" indent="-145415">
              <a:lnSpc>
                <a:spcPct val="100000"/>
              </a:lnSpc>
              <a:spcBef>
                <a:spcPts val="625"/>
              </a:spcBef>
              <a:buSzPct val="77000"/>
              <a:buChar char="•"/>
              <a:tabLst>
                <a:tab pos="193040" algn="l"/>
              </a:tabLst>
            </a:pPr>
            <a:r>
              <a:rPr sz="3200" spc="-70" dirty="0">
                <a:latin typeface="Arial" panose="020B0604020202020204"/>
                <a:cs typeface="Arial" panose="020B0604020202020204"/>
              </a:rPr>
              <a:t>It’s</a:t>
            </a:r>
            <a:r>
              <a:rPr sz="3200" spc="-420" dirty="0">
                <a:latin typeface="Arial" panose="020B0604020202020204"/>
                <a:cs typeface="Arial" panose="020B0604020202020204"/>
              </a:rPr>
              <a:t> </a:t>
            </a:r>
            <a:r>
              <a:rPr sz="3200" spc="-100" dirty="0">
                <a:latin typeface="Arial" panose="020B0604020202020204"/>
                <a:cs typeface="Arial" panose="020B0604020202020204"/>
              </a:rPr>
              <a:t>An</a:t>
            </a:r>
            <a:r>
              <a:rPr sz="3200" spc="-250" dirty="0">
                <a:latin typeface="Arial" panose="020B0604020202020204"/>
                <a:cs typeface="Arial" panose="020B0604020202020204"/>
              </a:rPr>
              <a:t> </a:t>
            </a:r>
            <a:r>
              <a:rPr sz="3200" spc="-70" dirty="0">
                <a:latin typeface="Arial" panose="020B0604020202020204"/>
                <a:cs typeface="Arial" panose="020B0604020202020204"/>
              </a:rPr>
              <a:t>Individual</a:t>
            </a:r>
            <a:r>
              <a:rPr sz="3200" spc="-290" dirty="0">
                <a:latin typeface="Arial" panose="020B0604020202020204"/>
                <a:cs typeface="Arial" panose="020B0604020202020204"/>
              </a:rPr>
              <a:t> </a:t>
            </a:r>
            <a:r>
              <a:rPr sz="3200" spc="-70" dirty="0">
                <a:latin typeface="Arial" panose="020B0604020202020204"/>
                <a:cs typeface="Arial" panose="020B0604020202020204"/>
              </a:rPr>
              <a:t>Mark</a:t>
            </a:r>
            <a:r>
              <a:rPr sz="3200" spc="-480" dirty="0">
                <a:latin typeface="Arial" panose="020B0604020202020204"/>
                <a:cs typeface="Arial" panose="020B0604020202020204"/>
              </a:rPr>
              <a:t> </a:t>
            </a:r>
            <a:r>
              <a:rPr sz="3200" spc="-65" dirty="0">
                <a:latin typeface="Arial" panose="020B0604020202020204"/>
                <a:cs typeface="Arial" panose="020B0604020202020204"/>
              </a:rPr>
              <a:t>That</a:t>
            </a:r>
            <a:r>
              <a:rPr sz="3200" spc="-275" dirty="0">
                <a:latin typeface="Arial" panose="020B0604020202020204"/>
                <a:cs typeface="Arial" panose="020B0604020202020204"/>
              </a:rPr>
              <a:t> </a:t>
            </a:r>
            <a:r>
              <a:rPr sz="3200" spc="-55" dirty="0">
                <a:latin typeface="Arial" panose="020B0604020202020204"/>
                <a:cs typeface="Arial" panose="020B0604020202020204"/>
              </a:rPr>
              <a:t>Identifies</a:t>
            </a:r>
            <a:r>
              <a:rPr sz="3200" spc="-650" dirty="0">
                <a:latin typeface="Arial" panose="020B0604020202020204"/>
                <a:cs typeface="Arial" panose="020B0604020202020204"/>
              </a:rPr>
              <a:t> </a:t>
            </a:r>
            <a:r>
              <a:rPr sz="3200" spc="-229" dirty="0">
                <a:latin typeface="Arial" panose="020B0604020202020204"/>
                <a:cs typeface="Arial" panose="020B0604020202020204"/>
              </a:rPr>
              <a:t>You</a:t>
            </a:r>
            <a:endParaRPr sz="3200">
              <a:latin typeface="Arial" panose="020B0604020202020204"/>
              <a:cs typeface="Arial" panose="020B0604020202020204"/>
            </a:endParaRPr>
          </a:p>
          <a:p>
            <a:pPr>
              <a:lnSpc>
                <a:spcPct val="100000"/>
              </a:lnSpc>
              <a:spcBef>
                <a:spcPts val="5"/>
              </a:spcBef>
              <a:buFont typeface="Arial" panose="020B0604020202020204"/>
              <a:buChar char="•"/>
            </a:pPr>
            <a:endParaRPr sz="4400">
              <a:latin typeface="Arial" panose="020B0604020202020204"/>
              <a:cs typeface="Arial" panose="020B0604020202020204"/>
            </a:endParaRPr>
          </a:p>
          <a:p>
            <a:pPr marL="192405" indent="-145415">
              <a:lnSpc>
                <a:spcPct val="100000"/>
              </a:lnSpc>
              <a:buSzPct val="77000"/>
              <a:buFont typeface="Arial" panose="020B0604020202020204"/>
              <a:buChar char="•"/>
              <a:tabLst>
                <a:tab pos="193040" algn="l"/>
              </a:tabLst>
            </a:pPr>
            <a:r>
              <a:rPr sz="3200" b="1" spc="-40" dirty="0">
                <a:latin typeface="Trebuchet MS" panose="020B0603020202020204"/>
                <a:cs typeface="Trebuchet MS" panose="020B0603020202020204"/>
              </a:rPr>
              <a:t>God</a:t>
            </a:r>
            <a:r>
              <a:rPr sz="3200" b="1" spc="-330" dirty="0">
                <a:latin typeface="Trebuchet MS" panose="020B0603020202020204"/>
                <a:cs typeface="Trebuchet MS" panose="020B0603020202020204"/>
              </a:rPr>
              <a:t> </a:t>
            </a:r>
            <a:r>
              <a:rPr sz="3200" b="1" spc="-50" dirty="0">
                <a:latin typeface="Trebuchet MS" panose="020B0603020202020204"/>
                <a:cs typeface="Trebuchet MS" panose="020B0603020202020204"/>
              </a:rPr>
              <a:t>Knows</a:t>
            </a:r>
            <a:r>
              <a:rPr sz="3200" b="1" spc="-475" dirty="0">
                <a:latin typeface="Trebuchet MS" panose="020B0603020202020204"/>
                <a:cs typeface="Trebuchet MS" panose="020B0603020202020204"/>
              </a:rPr>
              <a:t> </a:t>
            </a:r>
            <a:r>
              <a:rPr sz="3200" b="1" spc="-25" dirty="0">
                <a:latin typeface="Trebuchet MS" panose="020B0603020202020204"/>
                <a:cs typeface="Trebuchet MS" panose="020B0603020202020204"/>
              </a:rPr>
              <a:t>Who</a:t>
            </a:r>
            <a:r>
              <a:rPr sz="3200" b="1" spc="-660" dirty="0">
                <a:latin typeface="Trebuchet MS" panose="020B0603020202020204"/>
                <a:cs typeface="Trebuchet MS" panose="020B0603020202020204"/>
              </a:rPr>
              <a:t> </a:t>
            </a:r>
            <a:r>
              <a:rPr sz="3200" b="1" spc="-125" dirty="0">
                <a:latin typeface="Trebuchet MS" panose="020B0603020202020204"/>
                <a:cs typeface="Trebuchet MS" panose="020B0603020202020204"/>
              </a:rPr>
              <a:t>You</a:t>
            </a:r>
            <a:r>
              <a:rPr sz="3200" b="1" spc="-440" dirty="0">
                <a:latin typeface="Trebuchet MS" panose="020B0603020202020204"/>
                <a:cs typeface="Trebuchet MS" panose="020B0603020202020204"/>
              </a:rPr>
              <a:t> </a:t>
            </a:r>
            <a:r>
              <a:rPr sz="3200" b="1" spc="-130" dirty="0">
                <a:latin typeface="Trebuchet MS" panose="020B0603020202020204"/>
                <a:cs typeface="Trebuchet MS" panose="020B0603020202020204"/>
              </a:rPr>
              <a:t>Are</a:t>
            </a:r>
            <a:endParaRPr sz="3200">
              <a:latin typeface="Trebuchet MS" panose="020B0603020202020204"/>
              <a:cs typeface="Trebuchet MS" panose="020B0603020202020204"/>
            </a:endParaRPr>
          </a:p>
          <a:p>
            <a:pPr marL="192405" indent="-145415">
              <a:lnSpc>
                <a:spcPct val="100000"/>
              </a:lnSpc>
              <a:spcBef>
                <a:spcPts val="630"/>
              </a:spcBef>
              <a:buSzPct val="77000"/>
              <a:buFont typeface="Arial" panose="020B0604020202020204"/>
              <a:buChar char="•"/>
              <a:tabLst>
                <a:tab pos="193040" algn="l"/>
              </a:tabLst>
            </a:pPr>
            <a:r>
              <a:rPr sz="3200" spc="-95" dirty="0">
                <a:latin typeface="Trebuchet MS" panose="020B0603020202020204"/>
                <a:cs typeface="Trebuchet MS" panose="020B0603020202020204"/>
              </a:rPr>
              <a:t>You</a:t>
            </a:r>
            <a:r>
              <a:rPr sz="3200" spc="-490" dirty="0">
                <a:latin typeface="Trebuchet MS" panose="020B0603020202020204"/>
                <a:cs typeface="Trebuchet MS" panose="020B0603020202020204"/>
              </a:rPr>
              <a:t> </a:t>
            </a:r>
            <a:r>
              <a:rPr sz="3200" spc="-65" dirty="0">
                <a:latin typeface="Trebuchet MS" panose="020B0603020202020204"/>
                <a:cs typeface="Trebuchet MS" panose="020B0603020202020204"/>
              </a:rPr>
              <a:t>Are</a:t>
            </a:r>
            <a:r>
              <a:rPr sz="3200" spc="-325" dirty="0">
                <a:latin typeface="Trebuchet MS" panose="020B0603020202020204"/>
                <a:cs typeface="Trebuchet MS" panose="020B0603020202020204"/>
              </a:rPr>
              <a:t> </a:t>
            </a:r>
            <a:r>
              <a:rPr sz="3200" dirty="0">
                <a:latin typeface="Trebuchet MS" panose="020B0603020202020204"/>
                <a:cs typeface="Trebuchet MS" panose="020B0603020202020204"/>
              </a:rPr>
              <a:t>Not</a:t>
            </a:r>
            <a:r>
              <a:rPr sz="3200" spc="-475" dirty="0">
                <a:latin typeface="Trebuchet MS" panose="020B0603020202020204"/>
                <a:cs typeface="Trebuchet MS" panose="020B0603020202020204"/>
              </a:rPr>
              <a:t> </a:t>
            </a:r>
            <a:r>
              <a:rPr sz="3200" spc="-60" dirty="0">
                <a:latin typeface="Trebuchet MS" panose="020B0603020202020204"/>
                <a:cs typeface="Trebuchet MS" panose="020B0603020202020204"/>
              </a:rPr>
              <a:t>Alone</a:t>
            </a:r>
            <a:endParaRPr sz="3200">
              <a:latin typeface="Trebuchet MS" panose="020B0603020202020204"/>
              <a:cs typeface="Trebuchet MS" panose="020B0603020202020204"/>
            </a:endParaRPr>
          </a:p>
          <a:p>
            <a:pPr marL="192405" indent="-145415">
              <a:lnSpc>
                <a:spcPct val="100000"/>
              </a:lnSpc>
              <a:spcBef>
                <a:spcPts val="610"/>
              </a:spcBef>
              <a:buSzPct val="77000"/>
              <a:buFont typeface="Arial" panose="020B0604020202020204"/>
              <a:buChar char="•"/>
              <a:tabLst>
                <a:tab pos="193040" algn="l"/>
              </a:tabLst>
            </a:pPr>
            <a:r>
              <a:rPr sz="3200" spc="-95" dirty="0">
                <a:latin typeface="Trebuchet MS" panose="020B0603020202020204"/>
                <a:cs typeface="Trebuchet MS" panose="020B0603020202020204"/>
              </a:rPr>
              <a:t>You</a:t>
            </a:r>
            <a:r>
              <a:rPr sz="3200" spc="-490" dirty="0">
                <a:latin typeface="Trebuchet MS" panose="020B0603020202020204"/>
                <a:cs typeface="Trebuchet MS" panose="020B0603020202020204"/>
              </a:rPr>
              <a:t> </a:t>
            </a:r>
            <a:r>
              <a:rPr sz="3200" spc="-65" dirty="0">
                <a:latin typeface="Trebuchet MS" panose="020B0603020202020204"/>
                <a:cs typeface="Trebuchet MS" panose="020B0603020202020204"/>
              </a:rPr>
              <a:t>Are</a:t>
            </a:r>
            <a:r>
              <a:rPr sz="3200" spc="-325" dirty="0">
                <a:latin typeface="Trebuchet MS" panose="020B0603020202020204"/>
                <a:cs typeface="Trebuchet MS" panose="020B0603020202020204"/>
              </a:rPr>
              <a:t> </a:t>
            </a:r>
            <a:r>
              <a:rPr sz="3200" dirty="0">
                <a:latin typeface="Trebuchet MS" panose="020B0603020202020204"/>
                <a:cs typeface="Trebuchet MS" panose="020B0603020202020204"/>
              </a:rPr>
              <a:t>Not</a:t>
            </a:r>
            <a:r>
              <a:rPr sz="3200" spc="-430" dirty="0">
                <a:latin typeface="Trebuchet MS" panose="020B0603020202020204"/>
                <a:cs typeface="Trebuchet MS" panose="020B0603020202020204"/>
              </a:rPr>
              <a:t> </a:t>
            </a:r>
            <a:r>
              <a:rPr sz="3200" spc="-90" dirty="0">
                <a:latin typeface="Trebuchet MS" panose="020B0603020202020204"/>
                <a:cs typeface="Trebuchet MS" panose="020B0603020202020204"/>
              </a:rPr>
              <a:t>Unnoticed</a:t>
            </a:r>
            <a:endParaRPr sz="3200">
              <a:latin typeface="Trebuchet MS" panose="020B0603020202020204"/>
              <a:cs typeface="Trebuchet MS" panose="020B0603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12140" y="1738296"/>
            <a:ext cx="6943725" cy="3266440"/>
          </a:xfrm>
          <a:prstGeom prst="rect">
            <a:avLst/>
          </a:prstGeom>
        </p:spPr>
        <p:txBody>
          <a:bodyPr vert="horz" wrap="square" lIns="0" tIns="214629" rIns="0" bIns="0" rtlCol="0">
            <a:spAutoFit/>
          </a:bodyPr>
          <a:lstStyle/>
          <a:p>
            <a:pPr marL="12700">
              <a:lnSpc>
                <a:spcPct val="100000"/>
              </a:lnSpc>
              <a:spcBef>
                <a:spcPts val="1690"/>
              </a:spcBef>
            </a:pPr>
            <a:r>
              <a:rPr sz="3200" b="1" spc="-40" dirty="0">
                <a:latin typeface="Trebuchet MS" panose="020B0603020202020204"/>
                <a:cs typeface="Trebuchet MS" panose="020B0603020202020204"/>
              </a:rPr>
              <a:t>God</a:t>
            </a:r>
            <a:r>
              <a:rPr sz="3200" b="1" spc="-330" dirty="0">
                <a:latin typeface="Trebuchet MS" panose="020B0603020202020204"/>
                <a:cs typeface="Trebuchet MS" panose="020B0603020202020204"/>
              </a:rPr>
              <a:t> </a:t>
            </a:r>
            <a:r>
              <a:rPr sz="3200" b="1" spc="-50" dirty="0">
                <a:latin typeface="Trebuchet MS" panose="020B0603020202020204"/>
                <a:cs typeface="Trebuchet MS" panose="020B0603020202020204"/>
              </a:rPr>
              <a:t>Knows</a:t>
            </a:r>
            <a:r>
              <a:rPr sz="3200" b="1" spc="-655" dirty="0">
                <a:latin typeface="Trebuchet MS" panose="020B0603020202020204"/>
                <a:cs typeface="Trebuchet MS" panose="020B0603020202020204"/>
              </a:rPr>
              <a:t> </a:t>
            </a:r>
            <a:r>
              <a:rPr sz="3200" b="1" spc="-125" dirty="0">
                <a:latin typeface="Trebuchet MS" panose="020B0603020202020204"/>
                <a:cs typeface="Trebuchet MS" panose="020B0603020202020204"/>
              </a:rPr>
              <a:t>You</a:t>
            </a:r>
            <a:endParaRPr sz="3200">
              <a:latin typeface="Trebuchet MS" panose="020B0603020202020204"/>
              <a:cs typeface="Trebuchet MS" panose="020B0603020202020204"/>
            </a:endParaRPr>
          </a:p>
          <a:p>
            <a:pPr marL="218440">
              <a:lnSpc>
                <a:spcPct val="100000"/>
              </a:lnSpc>
              <a:spcBef>
                <a:spcPts val="1385"/>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290" dirty="0">
                <a:latin typeface="Trebuchet MS" panose="020B0603020202020204"/>
                <a:cs typeface="Trebuchet MS" panose="020B0603020202020204"/>
              </a:rPr>
              <a:t> </a:t>
            </a:r>
            <a:r>
              <a:rPr sz="2800" spc="-55" dirty="0">
                <a:latin typeface="Trebuchet MS" panose="020B0603020202020204"/>
                <a:cs typeface="Trebuchet MS" panose="020B0603020202020204"/>
              </a:rPr>
              <a:t>He</a:t>
            </a:r>
            <a:r>
              <a:rPr sz="2800" spc="-290" dirty="0">
                <a:latin typeface="Trebuchet MS" panose="020B0603020202020204"/>
                <a:cs typeface="Trebuchet MS" panose="020B0603020202020204"/>
              </a:rPr>
              <a:t> </a:t>
            </a:r>
            <a:r>
              <a:rPr sz="2800" spc="-30" dirty="0">
                <a:latin typeface="Trebuchet MS" panose="020B0603020202020204"/>
                <a:cs typeface="Trebuchet MS" panose="020B0603020202020204"/>
              </a:rPr>
              <a:t>Has</a:t>
            </a:r>
            <a:r>
              <a:rPr sz="2800" spc="-380" dirty="0">
                <a:latin typeface="Trebuchet MS" panose="020B0603020202020204"/>
                <a:cs typeface="Trebuchet MS" panose="020B0603020202020204"/>
              </a:rPr>
              <a:t> </a:t>
            </a:r>
            <a:r>
              <a:rPr sz="2800" spc="120" dirty="0">
                <a:latin typeface="Trebuchet MS" panose="020B0603020202020204"/>
                <a:cs typeface="Trebuchet MS" panose="020B0603020202020204"/>
              </a:rPr>
              <a:t>A</a:t>
            </a:r>
            <a:r>
              <a:rPr sz="2800" spc="-290" dirty="0">
                <a:latin typeface="Trebuchet MS" panose="020B0603020202020204"/>
                <a:cs typeface="Trebuchet MS" panose="020B0603020202020204"/>
              </a:rPr>
              <a:t> </a:t>
            </a:r>
            <a:r>
              <a:rPr sz="2800" spc="-70" dirty="0">
                <a:latin typeface="Trebuchet MS" panose="020B0603020202020204"/>
                <a:cs typeface="Trebuchet MS" panose="020B0603020202020204"/>
              </a:rPr>
              <a:t>Purpose</a:t>
            </a:r>
            <a:r>
              <a:rPr sz="2800" spc="-275" dirty="0">
                <a:latin typeface="Trebuchet MS" panose="020B0603020202020204"/>
                <a:cs typeface="Trebuchet MS" panose="020B0603020202020204"/>
              </a:rPr>
              <a:t> </a:t>
            </a:r>
            <a:r>
              <a:rPr sz="2800" spc="-80" dirty="0">
                <a:latin typeface="Trebuchet MS" panose="020B0603020202020204"/>
                <a:cs typeface="Trebuchet MS" panose="020B0603020202020204"/>
              </a:rPr>
              <a:t>For</a:t>
            </a:r>
            <a:r>
              <a:rPr sz="2800" spc="-590" dirty="0">
                <a:latin typeface="Trebuchet MS" panose="020B0603020202020204"/>
                <a:cs typeface="Trebuchet MS" panose="020B0603020202020204"/>
              </a:rPr>
              <a:t> </a:t>
            </a:r>
            <a:r>
              <a:rPr sz="2800" spc="-90" dirty="0">
                <a:latin typeface="Trebuchet MS" panose="020B0603020202020204"/>
                <a:cs typeface="Trebuchet MS" panose="020B0603020202020204"/>
              </a:rPr>
              <a:t>You</a:t>
            </a:r>
            <a:endParaRPr sz="2800">
              <a:latin typeface="Trebuchet MS" panose="020B0603020202020204"/>
              <a:cs typeface="Trebuchet MS" panose="020B0603020202020204"/>
            </a:endParaRPr>
          </a:p>
          <a:p>
            <a:pPr marL="218440">
              <a:lnSpc>
                <a:spcPct val="100000"/>
              </a:lnSpc>
              <a:spcBef>
                <a:spcPts val="2175"/>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290" dirty="0">
                <a:latin typeface="Trebuchet MS" panose="020B0603020202020204"/>
                <a:cs typeface="Trebuchet MS" panose="020B0603020202020204"/>
              </a:rPr>
              <a:t> </a:t>
            </a:r>
            <a:r>
              <a:rPr sz="2800" spc="-55" dirty="0">
                <a:latin typeface="Trebuchet MS" panose="020B0603020202020204"/>
                <a:cs typeface="Trebuchet MS" panose="020B0603020202020204"/>
              </a:rPr>
              <a:t>He</a:t>
            </a:r>
            <a:r>
              <a:rPr sz="2800" spc="-400" dirty="0">
                <a:latin typeface="Trebuchet MS" panose="020B0603020202020204"/>
                <a:cs typeface="Trebuchet MS" panose="020B0603020202020204"/>
              </a:rPr>
              <a:t> </a:t>
            </a:r>
            <a:r>
              <a:rPr sz="2800" spc="-90" dirty="0">
                <a:latin typeface="Trebuchet MS" panose="020B0603020202020204"/>
                <a:cs typeface="Trebuchet MS" panose="020B0603020202020204"/>
              </a:rPr>
              <a:t>Cares</a:t>
            </a:r>
            <a:r>
              <a:rPr sz="2800" spc="-385" dirty="0">
                <a:latin typeface="Trebuchet MS" panose="020B0603020202020204"/>
                <a:cs typeface="Trebuchet MS" panose="020B0603020202020204"/>
              </a:rPr>
              <a:t> </a:t>
            </a:r>
            <a:r>
              <a:rPr sz="2800" spc="-40" dirty="0">
                <a:latin typeface="Trebuchet MS" panose="020B0603020202020204"/>
                <a:cs typeface="Trebuchet MS" panose="020B0603020202020204"/>
              </a:rPr>
              <a:t>About</a:t>
            </a:r>
            <a:r>
              <a:rPr sz="2800" spc="-590" dirty="0">
                <a:latin typeface="Trebuchet MS" panose="020B0603020202020204"/>
                <a:cs typeface="Trebuchet MS" panose="020B0603020202020204"/>
              </a:rPr>
              <a:t> </a:t>
            </a:r>
            <a:r>
              <a:rPr sz="2800" spc="-90" dirty="0">
                <a:latin typeface="Trebuchet MS" panose="020B0603020202020204"/>
                <a:cs typeface="Trebuchet MS" panose="020B0603020202020204"/>
              </a:rPr>
              <a:t>You</a:t>
            </a:r>
            <a:endParaRPr sz="2800">
              <a:latin typeface="Trebuchet MS" panose="020B0603020202020204"/>
              <a:cs typeface="Trebuchet MS" panose="020B0603020202020204"/>
            </a:endParaRPr>
          </a:p>
          <a:p>
            <a:pPr>
              <a:lnSpc>
                <a:spcPct val="100000"/>
              </a:lnSpc>
              <a:spcBef>
                <a:spcPts val="30"/>
              </a:spcBef>
            </a:pPr>
            <a:endParaRPr sz="3250">
              <a:latin typeface="Trebuchet MS" panose="020B0603020202020204"/>
              <a:cs typeface="Trebuchet MS" panose="020B0603020202020204"/>
            </a:endParaRPr>
          </a:p>
          <a:p>
            <a:pPr marL="355600" marR="5080" indent="-137160">
              <a:lnSpc>
                <a:spcPts val="3020"/>
              </a:lnSpc>
              <a:spcBef>
                <a:spcPts val="5"/>
              </a:spcBef>
            </a:pPr>
            <a:r>
              <a:rPr sz="2250" spc="125" dirty="0">
                <a:latin typeface="Arial" panose="020B0604020202020204"/>
                <a:cs typeface="Arial" panose="020B0604020202020204"/>
              </a:rPr>
              <a:t>•</a:t>
            </a:r>
            <a:r>
              <a:rPr sz="2800" spc="125" dirty="0">
                <a:latin typeface="Trebuchet MS" panose="020B0603020202020204"/>
                <a:cs typeface="Trebuchet MS" panose="020B0603020202020204"/>
              </a:rPr>
              <a:t>=</a:t>
            </a:r>
            <a:r>
              <a:rPr sz="2800" spc="-285" dirty="0">
                <a:latin typeface="Trebuchet MS" panose="020B0603020202020204"/>
                <a:cs typeface="Trebuchet MS" panose="020B0603020202020204"/>
              </a:rPr>
              <a:t> </a:t>
            </a:r>
            <a:r>
              <a:rPr sz="2800" spc="-55" dirty="0">
                <a:latin typeface="Trebuchet MS" panose="020B0603020202020204"/>
                <a:cs typeface="Trebuchet MS" panose="020B0603020202020204"/>
              </a:rPr>
              <a:t>He</a:t>
            </a:r>
            <a:r>
              <a:rPr sz="2800" spc="-440" dirty="0">
                <a:latin typeface="Trebuchet MS" panose="020B0603020202020204"/>
                <a:cs typeface="Trebuchet MS" panose="020B0603020202020204"/>
              </a:rPr>
              <a:t> </a:t>
            </a:r>
            <a:r>
              <a:rPr sz="2800" spc="-50" dirty="0">
                <a:latin typeface="Trebuchet MS" panose="020B0603020202020204"/>
                <a:cs typeface="Trebuchet MS" panose="020B0603020202020204"/>
              </a:rPr>
              <a:t>Wants</a:t>
            </a:r>
            <a:r>
              <a:rPr sz="2800" spc="-560" dirty="0">
                <a:latin typeface="Trebuchet MS" panose="020B0603020202020204"/>
                <a:cs typeface="Trebuchet MS" panose="020B0603020202020204"/>
              </a:rPr>
              <a:t> </a:t>
            </a:r>
            <a:r>
              <a:rPr sz="2800" spc="-90" dirty="0">
                <a:latin typeface="Trebuchet MS" panose="020B0603020202020204"/>
                <a:cs typeface="Trebuchet MS" panose="020B0603020202020204"/>
              </a:rPr>
              <a:t>You</a:t>
            </a:r>
            <a:r>
              <a:rPr sz="2800" spc="-475" dirty="0">
                <a:latin typeface="Trebuchet MS" panose="020B0603020202020204"/>
                <a:cs typeface="Trebuchet MS" panose="020B0603020202020204"/>
              </a:rPr>
              <a:t> </a:t>
            </a:r>
            <a:r>
              <a:rPr sz="2800" spc="-140" dirty="0">
                <a:latin typeface="Trebuchet MS" panose="020B0603020202020204"/>
                <a:cs typeface="Trebuchet MS" panose="020B0603020202020204"/>
              </a:rPr>
              <a:t>To</a:t>
            </a:r>
            <a:r>
              <a:rPr sz="2800" spc="-285" dirty="0">
                <a:latin typeface="Trebuchet MS" panose="020B0603020202020204"/>
                <a:cs typeface="Trebuchet MS" panose="020B0603020202020204"/>
              </a:rPr>
              <a:t> </a:t>
            </a:r>
            <a:r>
              <a:rPr sz="2800" spc="-100" dirty="0">
                <a:latin typeface="Trebuchet MS" panose="020B0603020202020204"/>
                <a:cs typeface="Trebuchet MS" panose="020B0603020202020204"/>
              </a:rPr>
              <a:t>Return</a:t>
            </a:r>
            <a:r>
              <a:rPr sz="2800" spc="-455" dirty="0">
                <a:latin typeface="Trebuchet MS" panose="020B0603020202020204"/>
                <a:cs typeface="Trebuchet MS" panose="020B0603020202020204"/>
              </a:rPr>
              <a:t> </a:t>
            </a:r>
            <a:r>
              <a:rPr sz="2800" spc="-140" dirty="0">
                <a:latin typeface="Trebuchet MS" panose="020B0603020202020204"/>
                <a:cs typeface="Trebuchet MS" panose="020B0603020202020204"/>
              </a:rPr>
              <a:t>To</a:t>
            </a:r>
            <a:r>
              <a:rPr sz="2800" spc="-480" dirty="0">
                <a:latin typeface="Trebuchet MS" panose="020B0603020202020204"/>
                <a:cs typeface="Trebuchet MS" panose="020B0603020202020204"/>
              </a:rPr>
              <a:t> </a:t>
            </a:r>
            <a:r>
              <a:rPr sz="2800" spc="-90" dirty="0">
                <a:latin typeface="Trebuchet MS" panose="020B0603020202020204"/>
                <a:cs typeface="Trebuchet MS" panose="020B0603020202020204"/>
              </a:rPr>
              <a:t>The</a:t>
            </a:r>
            <a:r>
              <a:rPr sz="2800" spc="-285" dirty="0">
                <a:latin typeface="Trebuchet MS" panose="020B0603020202020204"/>
                <a:cs typeface="Trebuchet MS" panose="020B0603020202020204"/>
              </a:rPr>
              <a:t> </a:t>
            </a:r>
            <a:r>
              <a:rPr sz="2800" spc="-114" dirty="0">
                <a:latin typeface="Trebuchet MS" panose="020B0603020202020204"/>
                <a:cs typeface="Trebuchet MS" panose="020B0603020202020204"/>
              </a:rPr>
              <a:t>Place</a:t>
            </a:r>
            <a:r>
              <a:rPr sz="2800" spc="-400" dirty="0">
                <a:latin typeface="Trebuchet MS" panose="020B0603020202020204"/>
                <a:cs typeface="Trebuchet MS" panose="020B0603020202020204"/>
              </a:rPr>
              <a:t> </a:t>
            </a:r>
            <a:r>
              <a:rPr sz="2800" dirty="0">
                <a:latin typeface="Trebuchet MS" panose="020B0603020202020204"/>
                <a:cs typeface="Trebuchet MS" panose="020B0603020202020204"/>
              </a:rPr>
              <a:t>Of</a:t>
            </a:r>
            <a:r>
              <a:rPr sz="2800" spc="-280" dirty="0">
                <a:latin typeface="Trebuchet MS" panose="020B0603020202020204"/>
                <a:cs typeface="Trebuchet MS" panose="020B0603020202020204"/>
              </a:rPr>
              <a:t> </a:t>
            </a:r>
            <a:r>
              <a:rPr sz="2800" spc="-45" dirty="0">
                <a:latin typeface="Trebuchet MS" panose="020B0603020202020204"/>
                <a:cs typeface="Trebuchet MS" panose="020B0603020202020204"/>
              </a:rPr>
              <a:t>His  </a:t>
            </a:r>
            <a:r>
              <a:rPr sz="2800" spc="-70" dirty="0">
                <a:latin typeface="Trebuchet MS" panose="020B0603020202020204"/>
                <a:cs typeface="Trebuchet MS" panose="020B0603020202020204"/>
              </a:rPr>
              <a:t>Promise </a:t>
            </a:r>
            <a:r>
              <a:rPr sz="2800" spc="-5" dirty="0">
                <a:latin typeface="Trebuchet MS" panose="020B0603020202020204"/>
                <a:cs typeface="Trebuchet MS" panose="020B0603020202020204"/>
              </a:rPr>
              <a:t>And</a:t>
            </a:r>
            <a:r>
              <a:rPr sz="2800" spc="-630" dirty="0">
                <a:latin typeface="Trebuchet MS" panose="020B0603020202020204"/>
                <a:cs typeface="Trebuchet MS" panose="020B0603020202020204"/>
              </a:rPr>
              <a:t> </a:t>
            </a:r>
            <a:r>
              <a:rPr sz="2800" spc="-55" dirty="0">
                <a:latin typeface="Trebuchet MS" panose="020B0603020202020204"/>
                <a:cs typeface="Trebuchet MS" panose="020B0603020202020204"/>
              </a:rPr>
              <a:t>Blessing</a:t>
            </a:r>
            <a:endParaRPr sz="2800">
              <a:latin typeface="Trebuchet MS" panose="020B0603020202020204"/>
              <a:cs typeface="Trebuchet MS" panose="020B060302020202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552" y="38099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47191" y="1797939"/>
            <a:ext cx="7811770" cy="4704080"/>
          </a:xfrm>
          <a:prstGeom prst="rect">
            <a:avLst/>
          </a:prstGeom>
        </p:spPr>
        <p:txBody>
          <a:bodyPr vert="horz" wrap="square" lIns="0" tIns="61594" rIns="0" bIns="0" rtlCol="0">
            <a:spAutoFit/>
          </a:bodyPr>
          <a:lstStyle/>
          <a:p>
            <a:pPr marL="12065" marR="5080" indent="0" algn="just">
              <a:lnSpc>
                <a:spcPct val="90000"/>
              </a:lnSpc>
              <a:spcBef>
                <a:spcPts val="485"/>
              </a:spcBef>
              <a:buSzPct val="77000"/>
              <a:buFont typeface="Arial" panose="020B0604020202020204"/>
              <a:buNone/>
              <a:tabLst>
                <a:tab pos="157480" algn="l"/>
              </a:tabLst>
            </a:pPr>
            <a:r>
              <a:rPr sz="3200" b="1" spc="-175" dirty="0">
                <a:latin typeface="Trebuchet MS" panose="020B0603020202020204"/>
                <a:cs typeface="Trebuchet MS" panose="020B0603020202020204"/>
              </a:rPr>
              <a:t>John </a:t>
            </a:r>
            <a:r>
              <a:rPr sz="3200" b="1" spc="-290" dirty="0">
                <a:latin typeface="Trebuchet MS" panose="020B0603020202020204"/>
                <a:cs typeface="Trebuchet MS" panose="020B0603020202020204"/>
              </a:rPr>
              <a:t>15:15</a:t>
            </a:r>
            <a:r>
              <a:rPr sz="3200" b="1" spc="380" dirty="0">
                <a:latin typeface="Trebuchet MS" panose="020B0603020202020204"/>
                <a:cs typeface="Trebuchet MS" panose="020B0603020202020204"/>
              </a:rPr>
              <a:t> </a:t>
            </a:r>
            <a:r>
              <a:rPr sz="3200" b="1" spc="-35" dirty="0">
                <a:latin typeface="Trebuchet MS" panose="020B0603020202020204"/>
                <a:cs typeface="Trebuchet MS" panose="020B0603020202020204"/>
              </a:rPr>
              <a:t>(</a:t>
            </a:r>
            <a:r>
              <a:rPr lang="en-US" sz="3200" b="1" spc="-35" dirty="0">
                <a:latin typeface="Trebuchet MS" panose="020B0603020202020204"/>
                <a:cs typeface="Trebuchet MS" panose="020B0603020202020204"/>
              </a:rPr>
              <a:t>KJ</a:t>
            </a:r>
            <a:r>
              <a:rPr sz="3200" b="1" spc="-35" dirty="0">
                <a:latin typeface="Trebuchet MS" panose="020B0603020202020204"/>
                <a:cs typeface="Trebuchet MS" panose="020B0603020202020204"/>
              </a:rPr>
              <a:t>V)</a:t>
            </a:r>
            <a:endParaRPr sz="3200" b="1" spc="-35" dirty="0">
              <a:latin typeface="Trebuchet MS" panose="020B0603020202020204"/>
              <a:cs typeface="Trebuchet MS" panose="020B0603020202020204"/>
            </a:endParaRPr>
          </a:p>
          <a:p>
            <a:pPr marL="12065" marR="5080" indent="0" algn="just">
              <a:lnSpc>
                <a:spcPct val="90000"/>
              </a:lnSpc>
              <a:spcBef>
                <a:spcPts val="485"/>
              </a:spcBef>
              <a:buSzPct val="77000"/>
              <a:buFont typeface="Arial" panose="020B0604020202020204"/>
              <a:buNone/>
              <a:tabLst>
                <a:tab pos="157480" algn="l"/>
              </a:tabLst>
            </a:pPr>
            <a:r>
              <a:rPr sz="3200" dirty="0">
                <a:latin typeface="Trebuchet MS" panose="020B0603020202020204"/>
                <a:cs typeface="Trebuchet MS" panose="020B0603020202020204"/>
              </a:rPr>
              <a:t>15 Henceforth I call you not servants; for the servant knoweth not what his lord doeth: but I have called you friends;</a:t>
            </a:r>
            <a:endParaRPr sz="3200" dirty="0">
              <a:latin typeface="Trebuchet MS" panose="020B0603020202020204"/>
              <a:cs typeface="Trebuchet MS" panose="020B0603020202020204"/>
            </a:endParaRPr>
          </a:p>
          <a:p>
            <a:pPr marL="12700" indent="0" algn="just">
              <a:lnSpc>
                <a:spcPct val="100000"/>
              </a:lnSpc>
              <a:spcBef>
                <a:spcPts val="5"/>
              </a:spcBef>
              <a:buSzPct val="77000"/>
              <a:buFont typeface="Arial" panose="020B0604020202020204"/>
              <a:buNone/>
              <a:tabLst>
                <a:tab pos="157480" algn="l"/>
              </a:tabLst>
            </a:pPr>
            <a:r>
              <a:rPr sz="3200" spc="-60" dirty="0">
                <a:latin typeface="Trebuchet MS" panose="020B0603020202020204"/>
                <a:cs typeface="Trebuchet MS" panose="020B0603020202020204"/>
              </a:rPr>
              <a:t>He</a:t>
            </a:r>
            <a:r>
              <a:rPr sz="3200" spc="-350" dirty="0">
                <a:latin typeface="Trebuchet MS" panose="020B0603020202020204"/>
                <a:cs typeface="Trebuchet MS" panose="020B0603020202020204"/>
              </a:rPr>
              <a:t> </a:t>
            </a:r>
            <a:r>
              <a:rPr sz="3200" spc="-55" dirty="0">
                <a:latin typeface="Trebuchet MS" panose="020B0603020202020204"/>
                <a:cs typeface="Trebuchet MS" panose="020B0603020202020204"/>
              </a:rPr>
              <a:t>Is</a:t>
            </a:r>
            <a:r>
              <a:rPr sz="3200" spc="-550" dirty="0">
                <a:latin typeface="Trebuchet MS" panose="020B0603020202020204"/>
                <a:cs typeface="Trebuchet MS" panose="020B0603020202020204"/>
              </a:rPr>
              <a:t> </a:t>
            </a:r>
            <a:r>
              <a:rPr sz="3200" spc="-95" dirty="0">
                <a:latin typeface="Trebuchet MS" panose="020B0603020202020204"/>
                <a:cs typeface="Trebuchet MS" panose="020B0603020202020204"/>
              </a:rPr>
              <a:t>The</a:t>
            </a:r>
            <a:r>
              <a:rPr sz="3200" spc="-350" dirty="0">
                <a:latin typeface="Trebuchet MS" panose="020B0603020202020204"/>
                <a:cs typeface="Trebuchet MS" panose="020B0603020202020204"/>
              </a:rPr>
              <a:t> </a:t>
            </a:r>
            <a:r>
              <a:rPr sz="3200" spc="-120" dirty="0">
                <a:latin typeface="Trebuchet MS" panose="020B0603020202020204"/>
                <a:cs typeface="Trebuchet MS" panose="020B0603020202020204"/>
              </a:rPr>
              <a:t>Friend</a:t>
            </a:r>
            <a:r>
              <a:rPr sz="3200" spc="-570" dirty="0">
                <a:latin typeface="Trebuchet MS" panose="020B0603020202020204"/>
                <a:cs typeface="Trebuchet MS" panose="020B0603020202020204"/>
              </a:rPr>
              <a:t> </a:t>
            </a:r>
            <a:r>
              <a:rPr sz="3200" spc="-105" dirty="0">
                <a:latin typeface="Trebuchet MS" panose="020B0603020202020204"/>
                <a:cs typeface="Trebuchet MS" panose="020B0603020202020204"/>
              </a:rPr>
              <a:t>That</a:t>
            </a:r>
            <a:r>
              <a:rPr sz="3200" spc="-340" dirty="0">
                <a:latin typeface="Trebuchet MS" panose="020B0603020202020204"/>
                <a:cs typeface="Trebuchet MS" panose="020B0603020202020204"/>
              </a:rPr>
              <a:t> </a:t>
            </a:r>
            <a:r>
              <a:rPr sz="3200" spc="-15" dirty="0">
                <a:latin typeface="Trebuchet MS" panose="020B0603020202020204"/>
                <a:cs typeface="Trebuchet MS" panose="020B0603020202020204"/>
              </a:rPr>
              <a:t>Knows</a:t>
            </a:r>
            <a:r>
              <a:rPr sz="3200" spc="-685" dirty="0">
                <a:latin typeface="Trebuchet MS" panose="020B0603020202020204"/>
                <a:cs typeface="Trebuchet MS" panose="020B0603020202020204"/>
              </a:rPr>
              <a:t> </a:t>
            </a:r>
            <a:r>
              <a:rPr sz="3200" spc="-114" dirty="0">
                <a:latin typeface="Trebuchet MS" panose="020B0603020202020204"/>
                <a:cs typeface="Trebuchet MS" panose="020B0603020202020204"/>
              </a:rPr>
              <a:t>Your</a:t>
            </a:r>
            <a:r>
              <a:rPr sz="3200" spc="-330" dirty="0">
                <a:latin typeface="Trebuchet MS" panose="020B0603020202020204"/>
                <a:cs typeface="Trebuchet MS" panose="020B0603020202020204"/>
              </a:rPr>
              <a:t> </a:t>
            </a:r>
            <a:r>
              <a:rPr sz="3200" spc="-25" dirty="0">
                <a:latin typeface="Trebuchet MS" panose="020B0603020202020204"/>
                <a:cs typeface="Trebuchet MS" panose="020B0603020202020204"/>
              </a:rPr>
              <a:t>Name</a:t>
            </a:r>
            <a:endParaRPr sz="3200" spc="-25" dirty="0">
              <a:latin typeface="Trebuchet MS" panose="020B0603020202020204"/>
              <a:cs typeface="Trebuchet MS" panose="020B0603020202020204"/>
            </a:endParaRPr>
          </a:p>
          <a:p>
            <a:pPr marL="12700" indent="0" algn="just">
              <a:lnSpc>
                <a:spcPct val="70000"/>
              </a:lnSpc>
              <a:spcBef>
                <a:spcPts val="5"/>
              </a:spcBef>
              <a:buSzPct val="77000"/>
              <a:buFont typeface="Arial" panose="020B0604020202020204"/>
              <a:buNone/>
              <a:tabLst>
                <a:tab pos="157480" algn="l"/>
              </a:tabLst>
            </a:pPr>
            <a:endParaRPr sz="3200">
              <a:latin typeface="Trebuchet MS" panose="020B0603020202020204"/>
              <a:cs typeface="Trebuchet MS" panose="020B0603020202020204"/>
            </a:endParaRPr>
          </a:p>
          <a:p>
            <a:pPr marL="12700" indent="0" algn="just">
              <a:lnSpc>
                <a:spcPct val="100000"/>
              </a:lnSpc>
              <a:spcBef>
                <a:spcPts val="5"/>
              </a:spcBef>
              <a:buSzPct val="77000"/>
              <a:buFont typeface="Arial" panose="020B0604020202020204"/>
              <a:buNone/>
              <a:tabLst>
                <a:tab pos="157480" algn="l"/>
              </a:tabLst>
            </a:pPr>
            <a:r>
              <a:rPr sz="3200" b="1">
                <a:latin typeface="Trebuchet MS" panose="020B0603020202020204"/>
                <a:cs typeface="Trebuchet MS" panose="020B0603020202020204"/>
              </a:rPr>
              <a:t>Jeremiah 1:4-5</a:t>
            </a:r>
            <a:r>
              <a:rPr lang="en-US" sz="3200" b="1">
                <a:latin typeface="Trebuchet MS" panose="020B0603020202020204"/>
                <a:cs typeface="Trebuchet MS" panose="020B0603020202020204"/>
              </a:rPr>
              <a:t> </a:t>
            </a:r>
            <a:r>
              <a:rPr sz="3200" b="1">
                <a:latin typeface="Trebuchet MS" panose="020B0603020202020204"/>
                <a:cs typeface="Trebuchet MS" panose="020B0603020202020204"/>
              </a:rPr>
              <a:t>King James Version</a:t>
            </a:r>
            <a:endParaRPr sz="3200" b="1">
              <a:latin typeface="Trebuchet MS" panose="020B0603020202020204"/>
              <a:cs typeface="Trebuchet MS" panose="020B0603020202020204"/>
            </a:endParaRPr>
          </a:p>
          <a:p>
            <a:pPr marL="12700" indent="0" algn="just">
              <a:lnSpc>
                <a:spcPct val="100000"/>
              </a:lnSpc>
              <a:spcBef>
                <a:spcPts val="5"/>
              </a:spcBef>
              <a:buSzPct val="77000"/>
              <a:buFont typeface="Arial" panose="020B0604020202020204"/>
              <a:buNone/>
              <a:tabLst>
                <a:tab pos="157480" algn="l"/>
              </a:tabLst>
            </a:pPr>
            <a:r>
              <a:rPr sz="3200">
                <a:latin typeface="Trebuchet MS" panose="020B0603020202020204"/>
                <a:cs typeface="Trebuchet MS" panose="020B0603020202020204"/>
              </a:rPr>
              <a:t>4 Then the word of the Lord came unto me, saying,</a:t>
            </a:r>
            <a:r>
              <a:rPr lang="en-US" sz="3200">
                <a:latin typeface="Trebuchet MS" panose="020B0603020202020204"/>
                <a:cs typeface="Trebuchet MS" panose="020B0603020202020204"/>
              </a:rPr>
              <a:t> </a:t>
            </a:r>
            <a:r>
              <a:rPr sz="3200">
                <a:latin typeface="Trebuchet MS" panose="020B0603020202020204"/>
                <a:cs typeface="Trebuchet MS" panose="020B0603020202020204"/>
              </a:rPr>
              <a:t>5 Before I formed thee in the belly I knew thee;</a:t>
            </a:r>
            <a:endParaRPr sz="3200">
              <a:latin typeface="Trebuchet MS" panose="020B0603020202020204"/>
              <a:cs typeface="Trebuchet MS" panose="020B060302020202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6142" y="633729"/>
            <a:ext cx="5433060" cy="1183640"/>
          </a:xfrm>
          <a:prstGeom prst="rect">
            <a:avLst/>
          </a:prstGeom>
        </p:spPr>
        <p:txBody>
          <a:bodyPr vert="horz" wrap="square" lIns="0" tIns="81280" rIns="0" bIns="0" rtlCol="0">
            <a:spAutoFit/>
          </a:bodyPr>
          <a:lstStyle/>
          <a:p>
            <a:pPr marL="12700" marR="5080">
              <a:lnSpc>
                <a:spcPts val="4320"/>
              </a:lnSpc>
              <a:spcBef>
                <a:spcPts val="640"/>
              </a:spcBef>
            </a:pPr>
            <a:r>
              <a:rPr spc="135" dirty="0"/>
              <a:t>Returning </a:t>
            </a:r>
            <a:r>
              <a:rPr spc="80" dirty="0"/>
              <a:t>to </a:t>
            </a:r>
            <a:r>
              <a:rPr spc="10" dirty="0"/>
              <a:t>The </a:t>
            </a:r>
            <a:r>
              <a:rPr spc="145" dirty="0"/>
              <a:t>God  </a:t>
            </a:r>
            <a:r>
              <a:rPr spc="-35" dirty="0"/>
              <a:t>Who </a:t>
            </a:r>
            <a:r>
              <a:rPr spc="-70" dirty="0"/>
              <a:t>Knows</a:t>
            </a:r>
            <a:r>
              <a:rPr spc="-985" dirty="0"/>
              <a:t> </a:t>
            </a:r>
            <a:r>
              <a:rPr spc="20" dirty="0"/>
              <a:t>Your </a:t>
            </a:r>
            <a:r>
              <a:rPr spc="185" dirty="0"/>
              <a:t>Name</a:t>
            </a:r>
            <a:endParaRPr spc="185" dirty="0"/>
          </a:p>
        </p:txBody>
      </p:sp>
      <p:sp>
        <p:nvSpPr>
          <p:cNvPr id="3" name="object 3"/>
          <p:cNvSpPr txBox="1"/>
          <p:nvPr/>
        </p:nvSpPr>
        <p:spPr>
          <a:xfrm>
            <a:off x="612140" y="1940179"/>
            <a:ext cx="7084695" cy="3866515"/>
          </a:xfrm>
          <a:prstGeom prst="rect">
            <a:avLst/>
          </a:prstGeom>
        </p:spPr>
        <p:txBody>
          <a:bodyPr vert="horz" wrap="square" lIns="0" tIns="13335" rIns="0" bIns="0" rtlCol="0">
            <a:spAutoFit/>
          </a:bodyPr>
          <a:lstStyle/>
          <a:p>
            <a:pPr marL="12700">
              <a:lnSpc>
                <a:spcPct val="100000"/>
              </a:lnSpc>
              <a:spcBef>
                <a:spcPts val="105"/>
              </a:spcBef>
            </a:pPr>
            <a:r>
              <a:rPr sz="3200" b="1" spc="-40" dirty="0">
                <a:latin typeface="Trebuchet MS" panose="020B0603020202020204"/>
                <a:cs typeface="Trebuchet MS" panose="020B0603020202020204"/>
              </a:rPr>
              <a:t>God</a:t>
            </a:r>
            <a:r>
              <a:rPr sz="3200" b="1" spc="-340" dirty="0">
                <a:latin typeface="Trebuchet MS" panose="020B0603020202020204"/>
                <a:cs typeface="Trebuchet MS" panose="020B0603020202020204"/>
              </a:rPr>
              <a:t> </a:t>
            </a:r>
            <a:r>
              <a:rPr sz="3200" b="1" spc="-50" dirty="0">
                <a:latin typeface="Trebuchet MS" panose="020B0603020202020204"/>
                <a:cs typeface="Trebuchet MS" panose="020B0603020202020204"/>
              </a:rPr>
              <a:t>Knows</a:t>
            </a:r>
            <a:r>
              <a:rPr sz="3200" b="1" spc="-490" dirty="0">
                <a:latin typeface="Trebuchet MS" panose="020B0603020202020204"/>
                <a:cs typeface="Trebuchet MS" panose="020B0603020202020204"/>
              </a:rPr>
              <a:t> </a:t>
            </a:r>
            <a:r>
              <a:rPr sz="3200" b="1" spc="-35" dirty="0">
                <a:latin typeface="Trebuchet MS" panose="020B0603020202020204"/>
                <a:cs typeface="Trebuchet MS" panose="020B0603020202020204"/>
              </a:rPr>
              <a:t>What</a:t>
            </a:r>
            <a:r>
              <a:rPr sz="3200" b="1" spc="-675" dirty="0">
                <a:latin typeface="Trebuchet MS" panose="020B0603020202020204"/>
                <a:cs typeface="Trebuchet MS" panose="020B0603020202020204"/>
              </a:rPr>
              <a:t> </a:t>
            </a:r>
            <a:r>
              <a:rPr sz="3200" b="1" spc="-125" dirty="0">
                <a:latin typeface="Trebuchet MS" panose="020B0603020202020204"/>
                <a:cs typeface="Trebuchet MS" panose="020B0603020202020204"/>
              </a:rPr>
              <a:t>You</a:t>
            </a:r>
            <a:r>
              <a:rPr sz="3200" b="1" spc="-440" dirty="0">
                <a:latin typeface="Trebuchet MS" panose="020B0603020202020204"/>
                <a:cs typeface="Trebuchet MS" panose="020B0603020202020204"/>
              </a:rPr>
              <a:t> </a:t>
            </a:r>
            <a:r>
              <a:rPr sz="3200" b="1" spc="-130" dirty="0">
                <a:latin typeface="Trebuchet MS" panose="020B0603020202020204"/>
                <a:cs typeface="Trebuchet MS" panose="020B0603020202020204"/>
              </a:rPr>
              <a:t>Are</a:t>
            </a:r>
            <a:r>
              <a:rPr sz="3200" b="1" spc="-320" dirty="0">
                <a:latin typeface="Trebuchet MS" panose="020B0603020202020204"/>
                <a:cs typeface="Trebuchet MS" panose="020B0603020202020204"/>
              </a:rPr>
              <a:t> </a:t>
            </a:r>
            <a:r>
              <a:rPr sz="3200" b="1" spc="-40" dirty="0">
                <a:latin typeface="Trebuchet MS" panose="020B0603020202020204"/>
                <a:cs typeface="Trebuchet MS" panose="020B0603020202020204"/>
              </a:rPr>
              <a:t>Doing:</a:t>
            </a:r>
            <a:endParaRPr sz="3200">
              <a:latin typeface="Trebuchet MS" panose="020B0603020202020204"/>
              <a:cs typeface="Trebuchet MS" panose="020B0603020202020204"/>
            </a:endParaRPr>
          </a:p>
          <a:p>
            <a:pPr>
              <a:lnSpc>
                <a:spcPct val="100000"/>
              </a:lnSpc>
              <a:spcBef>
                <a:spcPts val="25"/>
              </a:spcBef>
            </a:pPr>
            <a:endParaRPr sz="2850">
              <a:latin typeface="Trebuchet MS" panose="020B0603020202020204"/>
              <a:cs typeface="Trebuchet MS" panose="020B0603020202020204"/>
            </a:endParaRPr>
          </a:p>
          <a:p>
            <a:pPr marL="192405" indent="-145415">
              <a:lnSpc>
                <a:spcPct val="100000"/>
              </a:lnSpc>
              <a:buSzPct val="77000"/>
              <a:buFont typeface="Arial" panose="020B0604020202020204"/>
              <a:buChar char="•"/>
              <a:tabLst>
                <a:tab pos="193040" algn="l"/>
              </a:tabLst>
            </a:pPr>
            <a:r>
              <a:rPr sz="3200" spc="-35" dirty="0">
                <a:latin typeface="Trebuchet MS" panose="020B0603020202020204"/>
                <a:cs typeface="Trebuchet MS" panose="020B0603020202020204"/>
              </a:rPr>
              <a:t>God</a:t>
            </a:r>
            <a:r>
              <a:rPr sz="3200" spc="-345" dirty="0">
                <a:latin typeface="Trebuchet MS" panose="020B0603020202020204"/>
                <a:cs typeface="Trebuchet MS" panose="020B0603020202020204"/>
              </a:rPr>
              <a:t> </a:t>
            </a:r>
            <a:r>
              <a:rPr sz="3200" spc="-15" dirty="0">
                <a:latin typeface="Trebuchet MS" panose="020B0603020202020204"/>
                <a:cs typeface="Trebuchet MS" panose="020B0603020202020204"/>
              </a:rPr>
              <a:t>Knows</a:t>
            </a:r>
            <a:r>
              <a:rPr sz="3200" spc="-490" dirty="0">
                <a:latin typeface="Trebuchet MS" panose="020B0603020202020204"/>
                <a:cs typeface="Trebuchet MS" panose="020B0603020202020204"/>
              </a:rPr>
              <a:t> </a:t>
            </a:r>
            <a:r>
              <a:rPr sz="3200" spc="-40" dirty="0">
                <a:latin typeface="Trebuchet MS" panose="020B0603020202020204"/>
                <a:cs typeface="Trebuchet MS" panose="020B0603020202020204"/>
              </a:rPr>
              <a:t>About</a:t>
            </a:r>
            <a:r>
              <a:rPr sz="3200" spc="-695" dirty="0">
                <a:latin typeface="Trebuchet MS" panose="020B0603020202020204"/>
                <a:cs typeface="Trebuchet MS" panose="020B0603020202020204"/>
              </a:rPr>
              <a:t> </a:t>
            </a:r>
            <a:r>
              <a:rPr sz="3200" spc="-120" dirty="0">
                <a:latin typeface="Trebuchet MS" panose="020B0603020202020204"/>
                <a:cs typeface="Trebuchet MS" panose="020B0603020202020204"/>
              </a:rPr>
              <a:t>Your</a:t>
            </a:r>
            <a:r>
              <a:rPr sz="3200" spc="-330" dirty="0">
                <a:latin typeface="Trebuchet MS" panose="020B0603020202020204"/>
                <a:cs typeface="Trebuchet MS" panose="020B0603020202020204"/>
              </a:rPr>
              <a:t> </a:t>
            </a:r>
            <a:r>
              <a:rPr sz="3200" spc="-50" dirty="0">
                <a:latin typeface="Trebuchet MS" panose="020B0603020202020204"/>
                <a:cs typeface="Trebuchet MS" panose="020B0603020202020204"/>
              </a:rPr>
              <a:t>Ministry</a:t>
            </a:r>
            <a:endParaRPr sz="3200">
              <a:latin typeface="Trebuchet MS" panose="020B0603020202020204"/>
              <a:cs typeface="Trebuchet MS" panose="020B0603020202020204"/>
            </a:endParaRPr>
          </a:p>
          <a:p>
            <a:pPr marL="192405" indent="-145415">
              <a:lnSpc>
                <a:spcPct val="100000"/>
              </a:lnSpc>
              <a:spcBef>
                <a:spcPts val="625"/>
              </a:spcBef>
              <a:buSzPct val="77000"/>
              <a:buFont typeface="Arial" panose="020B0604020202020204"/>
              <a:buChar char="•"/>
              <a:tabLst>
                <a:tab pos="193040" algn="l"/>
              </a:tabLst>
            </a:pPr>
            <a:r>
              <a:rPr sz="3200" spc="-35" dirty="0">
                <a:latin typeface="Trebuchet MS" panose="020B0603020202020204"/>
                <a:cs typeface="Trebuchet MS" panose="020B0603020202020204"/>
              </a:rPr>
              <a:t>God</a:t>
            </a:r>
            <a:r>
              <a:rPr sz="3200" spc="-480" dirty="0">
                <a:latin typeface="Trebuchet MS" panose="020B0603020202020204"/>
                <a:cs typeface="Trebuchet MS" panose="020B0603020202020204"/>
              </a:rPr>
              <a:t> </a:t>
            </a:r>
            <a:r>
              <a:rPr sz="3200" spc="-100" dirty="0">
                <a:latin typeface="Trebuchet MS" panose="020B0603020202020204"/>
                <a:cs typeface="Trebuchet MS" panose="020B0603020202020204"/>
              </a:rPr>
              <a:t>Cares</a:t>
            </a:r>
            <a:r>
              <a:rPr sz="3200" spc="-480" dirty="0">
                <a:latin typeface="Trebuchet MS" panose="020B0603020202020204"/>
                <a:cs typeface="Trebuchet MS" panose="020B0603020202020204"/>
              </a:rPr>
              <a:t> </a:t>
            </a:r>
            <a:r>
              <a:rPr sz="3200" spc="-40" dirty="0">
                <a:latin typeface="Trebuchet MS" panose="020B0603020202020204"/>
                <a:cs typeface="Trebuchet MS" panose="020B0603020202020204"/>
              </a:rPr>
              <a:t>About</a:t>
            </a:r>
            <a:r>
              <a:rPr sz="3200" spc="-490" dirty="0">
                <a:latin typeface="Trebuchet MS" panose="020B0603020202020204"/>
                <a:cs typeface="Trebuchet MS" panose="020B0603020202020204"/>
              </a:rPr>
              <a:t> </a:t>
            </a:r>
            <a:r>
              <a:rPr sz="3200" spc="-55" dirty="0">
                <a:latin typeface="Trebuchet MS" panose="020B0603020202020204"/>
                <a:cs typeface="Trebuchet MS" panose="020B0603020202020204"/>
              </a:rPr>
              <a:t>What</a:t>
            </a:r>
            <a:r>
              <a:rPr sz="3200" spc="-705" dirty="0">
                <a:latin typeface="Trebuchet MS" panose="020B0603020202020204"/>
                <a:cs typeface="Trebuchet MS" panose="020B0603020202020204"/>
              </a:rPr>
              <a:t> </a:t>
            </a:r>
            <a:r>
              <a:rPr sz="3200" spc="-95" dirty="0">
                <a:latin typeface="Trebuchet MS" panose="020B0603020202020204"/>
                <a:cs typeface="Trebuchet MS" panose="020B0603020202020204"/>
              </a:rPr>
              <a:t>You</a:t>
            </a:r>
            <a:r>
              <a:rPr sz="3200" spc="-465" dirty="0">
                <a:latin typeface="Trebuchet MS" panose="020B0603020202020204"/>
                <a:cs typeface="Trebuchet MS" panose="020B0603020202020204"/>
              </a:rPr>
              <a:t> </a:t>
            </a:r>
            <a:r>
              <a:rPr sz="3200" spc="-65" dirty="0">
                <a:latin typeface="Trebuchet MS" panose="020B0603020202020204"/>
                <a:cs typeface="Trebuchet MS" panose="020B0603020202020204"/>
              </a:rPr>
              <a:t>Are</a:t>
            </a:r>
            <a:r>
              <a:rPr sz="3200" spc="-345" dirty="0">
                <a:latin typeface="Trebuchet MS" panose="020B0603020202020204"/>
                <a:cs typeface="Trebuchet MS" panose="020B0603020202020204"/>
              </a:rPr>
              <a:t> </a:t>
            </a:r>
            <a:r>
              <a:rPr sz="3200" spc="5" dirty="0">
                <a:latin typeface="Trebuchet MS" panose="020B0603020202020204"/>
                <a:cs typeface="Trebuchet MS" panose="020B0603020202020204"/>
              </a:rPr>
              <a:t>Doing</a:t>
            </a:r>
            <a:endParaRPr sz="3200">
              <a:latin typeface="Trebuchet MS" panose="020B0603020202020204"/>
              <a:cs typeface="Trebuchet MS" panose="020B0603020202020204"/>
            </a:endParaRPr>
          </a:p>
          <a:p>
            <a:pPr marL="192405" indent="-145415">
              <a:lnSpc>
                <a:spcPts val="3780"/>
              </a:lnSpc>
              <a:spcBef>
                <a:spcPts val="615"/>
              </a:spcBef>
              <a:buSzPct val="77000"/>
              <a:buFont typeface="Arial" panose="020B0604020202020204"/>
              <a:buChar char="•"/>
              <a:tabLst>
                <a:tab pos="193040" algn="l"/>
              </a:tabLst>
            </a:pPr>
            <a:r>
              <a:rPr sz="3200" spc="-105" dirty="0">
                <a:latin typeface="Trebuchet MS" panose="020B0603020202020204"/>
                <a:cs typeface="Trebuchet MS" panose="020B0603020202020204"/>
              </a:rPr>
              <a:t>That</a:t>
            </a:r>
            <a:r>
              <a:rPr sz="3200" spc="-360" dirty="0">
                <a:latin typeface="Trebuchet MS" panose="020B0603020202020204"/>
                <a:cs typeface="Trebuchet MS" panose="020B0603020202020204"/>
              </a:rPr>
              <a:t> </a:t>
            </a:r>
            <a:r>
              <a:rPr sz="3200" spc="-85" dirty="0">
                <a:latin typeface="Trebuchet MS" panose="020B0603020202020204"/>
                <a:cs typeface="Trebuchet MS" panose="020B0603020202020204"/>
              </a:rPr>
              <a:t>is</a:t>
            </a:r>
            <a:r>
              <a:rPr sz="3200" spc="-515" dirty="0">
                <a:latin typeface="Trebuchet MS" panose="020B0603020202020204"/>
                <a:cs typeface="Trebuchet MS" panose="020B0603020202020204"/>
              </a:rPr>
              <a:t> </a:t>
            </a:r>
            <a:r>
              <a:rPr sz="3200" dirty="0">
                <a:latin typeface="Trebuchet MS" panose="020B0603020202020204"/>
                <a:cs typeface="Trebuchet MS" panose="020B0603020202020204"/>
              </a:rPr>
              <a:t>Why</a:t>
            </a:r>
            <a:r>
              <a:rPr sz="3200" spc="-500" dirty="0">
                <a:latin typeface="Trebuchet MS" panose="020B0603020202020204"/>
                <a:cs typeface="Trebuchet MS" panose="020B0603020202020204"/>
              </a:rPr>
              <a:t> </a:t>
            </a:r>
            <a:r>
              <a:rPr sz="3200" spc="-90" dirty="0">
                <a:latin typeface="Trebuchet MS" panose="020B0603020202020204"/>
                <a:cs typeface="Trebuchet MS" panose="020B0603020202020204"/>
              </a:rPr>
              <a:t>We</a:t>
            </a:r>
            <a:r>
              <a:rPr sz="3200" spc="-325" dirty="0">
                <a:latin typeface="Trebuchet MS" panose="020B0603020202020204"/>
                <a:cs typeface="Trebuchet MS" panose="020B0603020202020204"/>
              </a:rPr>
              <a:t> </a:t>
            </a:r>
            <a:r>
              <a:rPr sz="3200" spc="25" dirty="0">
                <a:latin typeface="Trebuchet MS" panose="020B0603020202020204"/>
                <a:cs typeface="Trebuchet MS" panose="020B0603020202020204"/>
              </a:rPr>
              <a:t>Must</a:t>
            </a:r>
            <a:r>
              <a:rPr sz="3200" spc="-330" dirty="0">
                <a:latin typeface="Trebuchet MS" panose="020B0603020202020204"/>
                <a:cs typeface="Trebuchet MS" panose="020B0603020202020204"/>
              </a:rPr>
              <a:t> </a:t>
            </a:r>
            <a:r>
              <a:rPr sz="3200" spc="90" dirty="0">
                <a:latin typeface="Trebuchet MS" panose="020B0603020202020204"/>
                <a:cs typeface="Trebuchet MS" panose="020B0603020202020204"/>
              </a:rPr>
              <a:t>Do</a:t>
            </a:r>
            <a:r>
              <a:rPr sz="3200" spc="-330" dirty="0">
                <a:latin typeface="Trebuchet MS" panose="020B0603020202020204"/>
                <a:cs typeface="Trebuchet MS" panose="020B0603020202020204"/>
              </a:rPr>
              <a:t> </a:t>
            </a:r>
            <a:r>
              <a:rPr sz="3200" spc="-130" dirty="0">
                <a:latin typeface="Trebuchet MS" panose="020B0603020202020204"/>
                <a:cs typeface="Trebuchet MS" panose="020B0603020202020204"/>
              </a:rPr>
              <a:t>It</a:t>
            </a:r>
            <a:r>
              <a:rPr sz="3200" spc="-550" dirty="0">
                <a:latin typeface="Trebuchet MS" panose="020B0603020202020204"/>
                <a:cs typeface="Trebuchet MS" panose="020B0603020202020204"/>
              </a:rPr>
              <a:t> </a:t>
            </a:r>
            <a:r>
              <a:rPr sz="3200" spc="-95" dirty="0">
                <a:latin typeface="Trebuchet MS" panose="020B0603020202020204"/>
                <a:cs typeface="Trebuchet MS" panose="020B0603020202020204"/>
              </a:rPr>
              <a:t>The</a:t>
            </a:r>
            <a:r>
              <a:rPr sz="3200" spc="-355" dirty="0">
                <a:latin typeface="Trebuchet MS" panose="020B0603020202020204"/>
                <a:cs typeface="Trebuchet MS" panose="020B0603020202020204"/>
              </a:rPr>
              <a:t> </a:t>
            </a:r>
            <a:r>
              <a:rPr sz="3200" spc="-50" dirty="0">
                <a:latin typeface="Trebuchet MS" panose="020B0603020202020204"/>
                <a:cs typeface="Trebuchet MS" panose="020B0603020202020204"/>
              </a:rPr>
              <a:t>Right</a:t>
            </a:r>
            <a:r>
              <a:rPr sz="3200" spc="-515" dirty="0">
                <a:latin typeface="Trebuchet MS" panose="020B0603020202020204"/>
                <a:cs typeface="Trebuchet MS" panose="020B0603020202020204"/>
              </a:rPr>
              <a:t> </a:t>
            </a:r>
            <a:r>
              <a:rPr sz="3200" spc="-20" dirty="0">
                <a:latin typeface="Trebuchet MS" panose="020B0603020202020204"/>
                <a:cs typeface="Trebuchet MS" panose="020B0603020202020204"/>
              </a:rPr>
              <a:t>Way</a:t>
            </a:r>
            <a:endParaRPr sz="3200">
              <a:latin typeface="Trebuchet MS" panose="020B0603020202020204"/>
              <a:cs typeface="Trebuchet MS" panose="020B0603020202020204"/>
            </a:endParaRPr>
          </a:p>
          <a:p>
            <a:pPr marL="355600" lvl="1" indent="-137160">
              <a:lnSpc>
                <a:spcPts val="3300"/>
              </a:lnSpc>
              <a:buSzPct val="77000"/>
              <a:buFont typeface="Arial" panose="020B0604020202020204"/>
              <a:buChar char="•"/>
              <a:tabLst>
                <a:tab pos="355600" algn="l"/>
              </a:tabLst>
            </a:pPr>
            <a:r>
              <a:rPr sz="2800" spc="-90" dirty="0">
                <a:latin typeface="Trebuchet MS" panose="020B0603020202020204"/>
                <a:cs typeface="Trebuchet MS" panose="020B0603020202020204"/>
              </a:rPr>
              <a:t>The </a:t>
            </a:r>
            <a:r>
              <a:rPr sz="2800" spc="-50" dirty="0">
                <a:latin typeface="Trebuchet MS" panose="020B0603020202020204"/>
                <a:cs typeface="Trebuchet MS" panose="020B0603020202020204"/>
              </a:rPr>
              <a:t>Right</a:t>
            </a:r>
            <a:r>
              <a:rPr sz="2800" spc="-490" dirty="0">
                <a:latin typeface="Trebuchet MS" panose="020B0603020202020204"/>
                <a:cs typeface="Trebuchet MS" panose="020B0603020202020204"/>
              </a:rPr>
              <a:t> </a:t>
            </a:r>
            <a:r>
              <a:rPr sz="2800" spc="-105" dirty="0">
                <a:latin typeface="Trebuchet MS" panose="020B0603020202020204"/>
                <a:cs typeface="Trebuchet MS" panose="020B0603020202020204"/>
              </a:rPr>
              <a:t>Heart</a:t>
            </a:r>
            <a:endParaRPr sz="2800">
              <a:latin typeface="Trebuchet MS" panose="020B0603020202020204"/>
              <a:cs typeface="Trebuchet MS" panose="020B0603020202020204"/>
            </a:endParaRPr>
          </a:p>
          <a:p>
            <a:pPr marL="355600" lvl="1" indent="-137160">
              <a:lnSpc>
                <a:spcPct val="100000"/>
              </a:lnSpc>
              <a:spcBef>
                <a:spcPts val="170"/>
              </a:spcBef>
              <a:buSzPct val="77000"/>
              <a:buFont typeface="Arial" panose="020B0604020202020204"/>
              <a:buChar char="•"/>
              <a:tabLst>
                <a:tab pos="355600" algn="l"/>
              </a:tabLst>
            </a:pPr>
            <a:r>
              <a:rPr sz="2800" spc="-90" dirty="0">
                <a:latin typeface="Trebuchet MS" panose="020B0603020202020204"/>
                <a:cs typeface="Trebuchet MS" panose="020B0603020202020204"/>
              </a:rPr>
              <a:t>The </a:t>
            </a:r>
            <a:r>
              <a:rPr sz="2800" spc="-50" dirty="0">
                <a:latin typeface="Trebuchet MS" panose="020B0603020202020204"/>
                <a:cs typeface="Trebuchet MS" panose="020B0603020202020204"/>
              </a:rPr>
              <a:t>Right</a:t>
            </a:r>
            <a:r>
              <a:rPr sz="2800" spc="-490" dirty="0">
                <a:latin typeface="Trebuchet MS" panose="020B0603020202020204"/>
                <a:cs typeface="Trebuchet MS" panose="020B0603020202020204"/>
              </a:rPr>
              <a:t> </a:t>
            </a:r>
            <a:r>
              <a:rPr sz="2800" spc="10" dirty="0">
                <a:latin typeface="Trebuchet MS" panose="020B0603020202020204"/>
                <a:cs typeface="Trebuchet MS" panose="020B0603020202020204"/>
              </a:rPr>
              <a:t>Mind</a:t>
            </a:r>
            <a:endParaRPr sz="2800">
              <a:latin typeface="Trebuchet MS" panose="020B0603020202020204"/>
              <a:cs typeface="Trebuchet MS" panose="020B0603020202020204"/>
            </a:endParaRPr>
          </a:p>
          <a:p>
            <a:pPr marL="355600" lvl="1" indent="-137160">
              <a:lnSpc>
                <a:spcPct val="100000"/>
              </a:lnSpc>
              <a:spcBef>
                <a:spcPts val="170"/>
              </a:spcBef>
              <a:buSzPct val="77000"/>
              <a:buFont typeface="Arial" panose="020B0604020202020204"/>
              <a:buChar char="•"/>
              <a:tabLst>
                <a:tab pos="355600" algn="l"/>
              </a:tabLst>
            </a:pPr>
            <a:r>
              <a:rPr sz="2800" spc="-90" dirty="0">
                <a:latin typeface="Trebuchet MS" panose="020B0603020202020204"/>
                <a:cs typeface="Trebuchet MS" panose="020B0603020202020204"/>
              </a:rPr>
              <a:t>The </a:t>
            </a:r>
            <a:r>
              <a:rPr sz="2800" spc="-45" dirty="0">
                <a:latin typeface="Trebuchet MS" panose="020B0603020202020204"/>
                <a:cs typeface="Trebuchet MS" panose="020B0603020202020204"/>
              </a:rPr>
              <a:t>Right</a:t>
            </a:r>
            <a:r>
              <a:rPr sz="2800" spc="-555" dirty="0">
                <a:latin typeface="Trebuchet MS" panose="020B0603020202020204"/>
                <a:cs typeface="Trebuchet MS" panose="020B0603020202020204"/>
              </a:rPr>
              <a:t> </a:t>
            </a:r>
            <a:r>
              <a:rPr sz="2800" spc="-20" dirty="0">
                <a:latin typeface="Trebuchet MS" panose="020B0603020202020204"/>
                <a:cs typeface="Trebuchet MS" panose="020B0603020202020204"/>
              </a:rPr>
              <a:t>Soul</a:t>
            </a:r>
            <a:endParaRPr sz="2800">
              <a:latin typeface="Trebuchet MS" panose="020B0603020202020204"/>
              <a:cs typeface="Trebuchet MS" panose="020B060302020202020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7104</Words>
  <Application>WPS Presentation</Application>
  <PresentationFormat>On-screen Show (4:3)</PresentationFormat>
  <Paragraphs>221</Paragraphs>
  <Slides>25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Arial</vt:lpstr>
      <vt:lpstr>SimSun</vt:lpstr>
      <vt:lpstr>Wingdings</vt:lpstr>
      <vt:lpstr>Trebuchet MS</vt:lpstr>
      <vt:lpstr>Arial</vt:lpstr>
      <vt:lpstr>Calibri</vt:lpstr>
      <vt:lpstr>Microsoft YaHei</vt:lpstr>
      <vt:lpstr>Arial Unicode MS</vt:lpstr>
      <vt:lpstr>Times New Roman</vt:lpstr>
      <vt:lpstr>Office Theme</vt:lpstr>
      <vt:lpstr>PowerPoint 演示文稿</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Returning to The God  Who Knows Your Name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Returning TO THE GOD WHO KNOWS YOUR NAME</dc:title>
  <dc:creator>Les Ray</dc:creator>
  <cp:lastModifiedBy>jerem</cp:lastModifiedBy>
  <cp:revision>3</cp:revision>
  <dcterms:created xsi:type="dcterms:W3CDTF">2021-05-11T14:18:00Z</dcterms:created>
  <dcterms:modified xsi:type="dcterms:W3CDTF">2021-05-13T10:37:49Z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2020-11-30T00:00:00Z</vt:filetime>
  </property>
  <property fmtid="{D5CDD505-2E9C-101B-9397-08002B2CF9AE}" pid="3" name="Creator">
    <vt:lpwstr>Microsoft® Office PowerPoint® 2007</vt:lpwstr>
  </property>
  <property fmtid="{D5CDD505-2E9C-101B-9397-08002B2CF9AE}" pid="4" name="LastSaved">
    <vt:filetime>2021-05-12T00:00:00Z</vt:filetime>
  </property>
  <property fmtid="{D5CDD505-2E9C-101B-9397-08002B2CF9AE}" pid="5" name="KSOProductBuildVer">
    <vt:lpwstr>1033-11.2.0.10132</vt:lpwstr>
  </property>
</Properties>
</file>